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E_CBFF36FB.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C3_E78BC131.xml" ContentType="application/vnd.ms-powerpoint.comments+xml"/>
  <Override PartName="/ppt/comments/modernComment_1C4_54D08B10.xml" ContentType="application/vnd.ms-powerpoint.comments+xml"/>
  <Override PartName="/ppt/comments/modernComment_1C7_FFD36419.xml" ContentType="application/vnd.ms-powerpoint.comments+xml"/>
  <Override PartName="/ppt/comments/modernComment_1C5_C0C5F9F1.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BC_B38670E6.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60" r:id="rId2"/>
    <p:sldMasterId id="2147483786" r:id="rId3"/>
    <p:sldMasterId id="2147483837" r:id="rId4"/>
    <p:sldMasterId id="2147483850" r:id="rId5"/>
    <p:sldMasterId id="2147483876" r:id="rId6"/>
    <p:sldMasterId id="2147483975" r:id="rId7"/>
    <p:sldMasterId id="2147484071" r:id="rId8"/>
    <p:sldMasterId id="2147484083" r:id="rId9"/>
    <p:sldMasterId id="2147484095" r:id="rId10"/>
    <p:sldMasterId id="2147484107" r:id="rId11"/>
    <p:sldMasterId id="2147484119" r:id="rId12"/>
    <p:sldMasterId id="2147484131" r:id="rId13"/>
    <p:sldMasterId id="2147484143" r:id="rId14"/>
    <p:sldMasterId id="2147484155" r:id="rId15"/>
    <p:sldMasterId id="2147484167" r:id="rId16"/>
    <p:sldMasterId id="2147484179" r:id="rId17"/>
    <p:sldMasterId id="2147484191" r:id="rId18"/>
    <p:sldMasterId id="2147484203" r:id="rId19"/>
  </p:sldMasterIdLst>
  <p:notesMasterIdLst>
    <p:notesMasterId r:id="rId46"/>
  </p:notesMasterIdLst>
  <p:sldIdLst>
    <p:sldId id="442" r:id="rId20"/>
    <p:sldId id="258" r:id="rId21"/>
    <p:sldId id="286" r:id="rId22"/>
    <p:sldId id="260" r:id="rId23"/>
    <p:sldId id="288" r:id="rId24"/>
    <p:sldId id="287" r:id="rId25"/>
    <p:sldId id="261" r:id="rId26"/>
    <p:sldId id="451" r:id="rId27"/>
    <p:sldId id="452" r:id="rId28"/>
    <p:sldId id="455" r:id="rId29"/>
    <p:sldId id="453" r:id="rId30"/>
    <p:sldId id="454" r:id="rId31"/>
    <p:sldId id="279" r:id="rId32"/>
    <p:sldId id="266" r:id="rId33"/>
    <p:sldId id="270" r:id="rId34"/>
    <p:sldId id="268" r:id="rId35"/>
    <p:sldId id="275" r:id="rId36"/>
    <p:sldId id="280" r:id="rId37"/>
    <p:sldId id="444" r:id="rId38"/>
    <p:sldId id="273" r:id="rId39"/>
    <p:sldId id="272" r:id="rId40"/>
    <p:sldId id="449" r:id="rId41"/>
    <p:sldId id="456" r:id="rId42"/>
    <p:sldId id="458" r:id="rId43"/>
    <p:sldId id="459" r:id="rId44"/>
    <p:sldId id="284" r:id="rId45"/>
  </p:sldIdLst>
  <p:sldSz cx="12192000" cy="6858000"/>
  <p:notesSz cx="6858000" cy="9144000"/>
  <p:defaultTextStyle>
    <a:defPPr>
      <a:defRPr lang="es-MX"/>
    </a:defPPr>
    <a:lvl1pPr marL="0" algn="l" defTabSz="912100" rtl="0" eaLnBrk="1" latinLnBrk="0" hangingPunct="1">
      <a:defRPr sz="1800" kern="1200">
        <a:solidFill>
          <a:schemeClr val="tx1"/>
        </a:solidFill>
        <a:latin typeface="+mn-lt"/>
        <a:ea typeface="+mn-ea"/>
        <a:cs typeface="+mn-cs"/>
      </a:defRPr>
    </a:lvl1pPr>
    <a:lvl2pPr marL="456050" algn="l" defTabSz="912100" rtl="0" eaLnBrk="1" latinLnBrk="0" hangingPunct="1">
      <a:defRPr sz="1800" kern="1200">
        <a:solidFill>
          <a:schemeClr val="tx1"/>
        </a:solidFill>
        <a:latin typeface="+mn-lt"/>
        <a:ea typeface="+mn-ea"/>
        <a:cs typeface="+mn-cs"/>
      </a:defRPr>
    </a:lvl2pPr>
    <a:lvl3pPr marL="912100" algn="l" defTabSz="912100" rtl="0" eaLnBrk="1" latinLnBrk="0" hangingPunct="1">
      <a:defRPr sz="1800" kern="1200">
        <a:solidFill>
          <a:schemeClr val="tx1"/>
        </a:solidFill>
        <a:latin typeface="+mn-lt"/>
        <a:ea typeface="+mn-ea"/>
        <a:cs typeface="+mn-cs"/>
      </a:defRPr>
    </a:lvl3pPr>
    <a:lvl4pPr marL="1368150" algn="l" defTabSz="912100" rtl="0" eaLnBrk="1" latinLnBrk="0" hangingPunct="1">
      <a:defRPr sz="1800" kern="1200">
        <a:solidFill>
          <a:schemeClr val="tx1"/>
        </a:solidFill>
        <a:latin typeface="+mn-lt"/>
        <a:ea typeface="+mn-ea"/>
        <a:cs typeface="+mn-cs"/>
      </a:defRPr>
    </a:lvl4pPr>
    <a:lvl5pPr marL="1824200" algn="l" defTabSz="912100" rtl="0" eaLnBrk="1" latinLnBrk="0" hangingPunct="1">
      <a:defRPr sz="1800" kern="1200">
        <a:solidFill>
          <a:schemeClr val="tx1"/>
        </a:solidFill>
        <a:latin typeface="+mn-lt"/>
        <a:ea typeface="+mn-ea"/>
        <a:cs typeface="+mn-cs"/>
      </a:defRPr>
    </a:lvl5pPr>
    <a:lvl6pPr marL="2280250" algn="l" defTabSz="912100" rtl="0" eaLnBrk="1" latinLnBrk="0" hangingPunct="1">
      <a:defRPr sz="1800" kern="1200">
        <a:solidFill>
          <a:schemeClr val="tx1"/>
        </a:solidFill>
        <a:latin typeface="+mn-lt"/>
        <a:ea typeface="+mn-ea"/>
        <a:cs typeface="+mn-cs"/>
      </a:defRPr>
    </a:lvl6pPr>
    <a:lvl7pPr marL="2736299" algn="l" defTabSz="912100" rtl="0" eaLnBrk="1" latinLnBrk="0" hangingPunct="1">
      <a:defRPr sz="1800" kern="1200">
        <a:solidFill>
          <a:schemeClr val="tx1"/>
        </a:solidFill>
        <a:latin typeface="+mn-lt"/>
        <a:ea typeface="+mn-ea"/>
        <a:cs typeface="+mn-cs"/>
      </a:defRPr>
    </a:lvl7pPr>
    <a:lvl8pPr marL="3192347" algn="l" defTabSz="912100" rtl="0" eaLnBrk="1" latinLnBrk="0" hangingPunct="1">
      <a:defRPr sz="1800" kern="1200">
        <a:solidFill>
          <a:schemeClr val="tx1"/>
        </a:solidFill>
        <a:latin typeface="+mn-lt"/>
        <a:ea typeface="+mn-ea"/>
        <a:cs typeface="+mn-cs"/>
      </a:defRPr>
    </a:lvl8pPr>
    <a:lvl9pPr marL="3648382" algn="l" defTabSz="9121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D0B65E-A954-F727-C0F5-56034A640F75}" name="Oscar Aquino" initials="OA" userId="Anonymous_Oscar Aquino"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Oscar Aquino" initials="OA"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29"/>
    <a:srgbClr val="00084B"/>
    <a:srgbClr val="00CD7F"/>
    <a:srgbClr val="01010D"/>
    <a:srgbClr val="08B9F9"/>
    <a:srgbClr val="E5145B"/>
    <a:srgbClr val="833CBA"/>
    <a:srgbClr val="7030A0"/>
    <a:srgbClr val="1AAF6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623" autoAdjust="0"/>
    <p:restoredTop sz="96197"/>
  </p:normalViewPr>
  <p:slideViewPr>
    <p:cSldViewPr>
      <p:cViewPr>
        <p:scale>
          <a:sx n="48" d="100"/>
          <a:sy n="48" d="100"/>
        </p:scale>
        <p:origin x="376" y="172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notesMaster" Target="notesMasters/notesMaster1.xml"/><Relationship Id="rId20" Type="http://schemas.openxmlformats.org/officeDocument/2006/relationships/slide" Target="slides/slide1.xml"/><Relationship Id="rId41"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omments/modernComment_11E_CBFF36FB.xml><?xml version="1.0" encoding="utf-8"?>
<p188:cmLst xmlns:a="http://schemas.openxmlformats.org/drawingml/2006/main" xmlns:r="http://schemas.openxmlformats.org/officeDocument/2006/relationships" xmlns:p188="http://schemas.microsoft.com/office/powerpoint/2018/8/main">
  <p188:cm id="{47BBDF47-A85A-439A-95E8-4B63A0ED8496}" authorId="{23FF10E7-5A4C-BBC8-C75C-49AB973B4735}" created="2022-06-09T15:19:55.304">
    <pc:sldMkLst xmlns:pc="http://schemas.microsoft.com/office/powerpoint/2013/main/command">
      <pc:docMk/>
      <pc:sldMk cId="152162404" sldId="261"/>
    </pc:sldMkLst>
    <p188:txBody>
      <a:bodyPr/>
      <a:lstStyle/>
      <a:p>
        <a:r>
          <a:rPr lang="es-CL"/>
          <a:t>Introducción de THB Latam, números y oficinas en la región.</a:t>
        </a:r>
      </a:p>
    </p188:txBody>
  </p188:cm>
  <p188:cm id="{92312293-0698-4F54-A9B5-F4070DA420DF}" authorId="{23FF10E7-5A4C-BBC8-C75C-49AB973B4735}" created="2022-06-09T15:20:58.940">
    <pc:sldMkLst xmlns:pc="http://schemas.microsoft.com/office/powerpoint/2013/main/command">
      <pc:docMk/>
      <pc:sldMk cId="152162404" sldId="261"/>
    </pc:sldMkLst>
    <p188:txBody>
      <a:bodyPr/>
      <a:lstStyle/>
      <a:p>
        <a:r>
          <a:rPr lang="es-CL"/>
          <a:t>Mantenemos Miami? Acá en Chile me dijeron que era importante mostrar que es parte de THB, pero como no es Latam, me genera duda.</a:t>
        </a:r>
      </a:p>
    </p188:txBody>
  </p188:cm>
  <p188:cm id="{55650D9F-7780-AA4C-B24F-D01E836257C0}" authorId="{D0D0B65E-A954-F727-C0F5-56034A640F75}" created="2023-01-18T18:14:52.384">
    <pc:sldMkLst xmlns:pc="http://schemas.microsoft.com/office/powerpoint/2013/main/command">
      <pc:docMk/>
      <pc:sldMk cId="3422500603" sldId="286"/>
    </pc:sldMkLst>
    <p188:pos x="15875" y="15875"/>
    <p188:txBody>
      <a:bodyPr/>
      <a:lstStyle/>
      <a:p>
        <a:r>
          <a:rPr lang="es-ES_tradnl"/>
          <a:t>Unificar diapositiva 3 y 4 </a:t>
        </a:r>
      </a:p>
    </p188:txBody>
  </p188:cm>
</p188:cmLst>
</file>

<file path=ppt/comments/modernComment_1BC_B38670E6.xml><?xml version="1.0" encoding="utf-8"?>
<p188:cmLst xmlns:a="http://schemas.openxmlformats.org/drawingml/2006/main" xmlns:r="http://schemas.openxmlformats.org/officeDocument/2006/relationships" xmlns:p188="http://schemas.microsoft.com/office/powerpoint/2018/8/main">
  <p188:cm id="{1E1380E3-0EFB-27F6-9AC5-712B90B3EE35}" authorId="{D0D0B65E-A954-F727-C0F5-56034A640F75}" created="2023-01-18T18:20:05.061">
    <pc:sldMkLst xmlns:pc="http://schemas.microsoft.com/office/powerpoint/2013/main/command">
      <pc:docMk/>
      <pc:sldMk cId="3011932390" sldId="444"/>
    </pc:sldMkLst>
    <p188:pos x="119063" y="168275"/>
    <p188:txBody>
      <a:bodyPr/>
      <a:lstStyle/>
      <a:p>
        <a:r>
          <a:rPr lang="es-ES_tradnl"/>
          <a:t>Modificar diapositiva con la informacion actual</a:t>
        </a:r>
      </a:p>
    </p188:txBody>
  </p188:cm>
  <p188:cm id="{546D94C2-EC8F-AAF1-CBF9-643CC6619B62}" authorId="{D0D0B65E-A954-F727-C0F5-56034A640F75}" created="2023-01-18T18:21:08.730">
    <pc:sldMkLst xmlns:pc="http://schemas.microsoft.com/office/powerpoint/2013/main/command">
      <pc:docMk/>
      <pc:sldMk cId="3011932390" sldId="444"/>
    </pc:sldMkLst>
    <p188:pos x="169863" y="4394200"/>
    <p188:txBody>
      <a:bodyPr/>
      <a:lstStyle/>
      <a:p>
        <a:r>
          <a:rPr lang="es-ES_tradnl"/>
          <a:t>Cuadro de cobertura 
Solo contemplar el punto 1 (atencion personalizada multicanal) y 4 (sistema exclusivo para el control y seguimeinto de cada llamada)</a:t>
        </a:r>
      </a:p>
    </p188:txBody>
  </p188:cm>
</p188:cmLst>
</file>

<file path=ppt/comments/modernComment_1C3_E78BC131.xml><?xml version="1.0" encoding="utf-8"?>
<p188:cmLst xmlns:a="http://schemas.openxmlformats.org/drawingml/2006/main" xmlns:r="http://schemas.openxmlformats.org/officeDocument/2006/relationships" xmlns:p188="http://schemas.microsoft.com/office/powerpoint/2018/8/main">
  <p188:cm id="{D386BFF6-12F7-4851-864C-044610A2435F}" authorId="{23FF10E7-5A4C-BBC8-C75C-49AB973B4735}" created="2022-06-09T15:29:34.558">
    <pc:sldMkLst xmlns:pc="http://schemas.microsoft.com/office/powerpoint/2013/main/command">
      <pc:docMk/>
      <pc:sldMk cId="753783376" sldId="263"/>
    </pc:sldMkLst>
    <p188:replyLst>
      <p188:reply id="{1BBA2C83-0268-4AD8-B58B-10D6FFE8255F}" authorId="{23FF10E7-5A4C-BBC8-C75C-49AB973B4735}" created="2023-01-16T17:09:21.562">
        <p188:txBody>
          <a:bodyPr/>
          <a:lstStyle/>
          <a:p>
            <a:r>
              <a:rPr lang="es-CL"/>
              <a:t>Validar con los países que se apliquen todos los servicios</a:t>
            </a:r>
          </a:p>
        </p188:txBody>
      </p188:reply>
      <p188:reply id="{5E22B8F4-5565-4956-8F95-D9FEC6400AC2}" authorId="{23FF10E7-5A4C-BBC8-C75C-49AB973B4735}" created="2023-01-16T17:12:26.023">
        <p188:txBody>
          <a:bodyPr/>
          <a:lstStyle/>
          <a:p>
            <a:r>
              <a:rPr lang="es-CL"/>
              <a:t>y ratificar por un SLA</a:t>
            </a:r>
          </a:p>
        </p188:txBody>
      </p188:reply>
    </p188:replyLst>
    <p188:txBody>
      <a:bodyPr/>
      <a:lstStyle/>
      <a:p>
        <a:r>
          <a:rPr lang="es-CL"/>
          <a:t>Nombrar los principales servicios</a:t>
        </a:r>
      </a:p>
    </p188:txBody>
  </p188:cm>
</p188:cmLst>
</file>

<file path=ppt/comments/modernComment_1C4_54D08B10.xml><?xml version="1.0" encoding="utf-8"?>
<p188:cmLst xmlns:a="http://schemas.openxmlformats.org/drawingml/2006/main" xmlns:r="http://schemas.openxmlformats.org/officeDocument/2006/relationships" xmlns:p188="http://schemas.microsoft.com/office/powerpoint/2018/8/main">
  <p188:cm id="{186FA0CD-B52C-4596-A280-143BDF021C0F}" authorId="{23FF10E7-5A4C-BBC8-C75C-49AB973B4735}" created="2023-01-16T17:25:48.172">
    <pc:sldMkLst xmlns:pc="http://schemas.microsoft.com/office/powerpoint/2013/main/command">
      <pc:docMk/>
      <pc:sldMk cId="3421292401" sldId="264"/>
    </pc:sldMkLst>
    <p188:txBody>
      <a:bodyPr/>
      <a:lstStyle/>
      <a:p>
        <a:r>
          <a:rPr lang="es-CL"/>
          <a:t>Ideal poner menos texto en una sola lamina o abrir a dos laminas. Que no quede con tanta información.</a:t>
        </a:r>
      </a:p>
    </p188:txBody>
  </p188:cm>
</p188:cmLst>
</file>

<file path=ppt/comments/modernComment_1C5_C0C5F9F1.xml><?xml version="1.0" encoding="utf-8"?>
<p188:cmLst xmlns:a="http://schemas.openxmlformats.org/drawingml/2006/main" xmlns:r="http://schemas.openxmlformats.org/officeDocument/2006/relationships" xmlns:p188="http://schemas.microsoft.com/office/powerpoint/2018/8/main">
  <p188:cm id="{94B26CB3-7937-4B25-953F-F6A6FC3D9DDA}" authorId="{23FF10E7-5A4C-BBC8-C75C-49AB973B4735}" created="2022-06-09T15:31:14.721">
    <pc:sldMkLst xmlns:pc="http://schemas.microsoft.com/office/powerpoint/2013/main/command">
      <pc:docMk/>
      <pc:sldMk cId="2531802854" sldId="262"/>
    </pc:sldMkLst>
    <p188:txBody>
      <a:bodyPr/>
      <a:lstStyle/>
      <a:p>
        <a:r>
          <a:rPr lang="es-CL"/>
          <a:t>Nombrar lineas especiales y productos de negocios</a:t>
        </a:r>
      </a:p>
    </p188:txBody>
  </p188:cm>
</p188:cmLst>
</file>

<file path=ppt/comments/modernComment_1C7_FFD36419.xml><?xml version="1.0" encoding="utf-8"?>
<p188:cmLst xmlns:a="http://schemas.openxmlformats.org/drawingml/2006/main" xmlns:r="http://schemas.openxmlformats.org/officeDocument/2006/relationships" xmlns:p188="http://schemas.microsoft.com/office/powerpoint/2018/8/main">
  <p188:cm id="{FA15B8B7-4520-431F-B808-2B5CD9413D44}" authorId="{23FF10E7-5A4C-BBC8-C75C-49AB973B4735}" created="2023-01-16T17:26:49.048">
    <pc:sldMkLst xmlns:pc="http://schemas.microsoft.com/office/powerpoint/2013/main/command">
      <pc:docMk/>
      <pc:sldMk cId="2942410239" sldId="272"/>
    </pc:sldMkLst>
    <p188:txBody>
      <a:bodyPr/>
      <a:lstStyle/>
      <a:p>
        <a:r>
          <a:rPr lang="es-CL"/>
          <a:t>Confirmar que este tema aplica para todos los países y desarrollar.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5AA5CA-92E5-4370-8BA3-38C508C57FA8}" type="datetimeFigureOut">
              <a:rPr lang="es-MX" smtClean="0"/>
              <a:t>16/02/23</a:t>
            </a:fld>
            <a:endParaRPr lang="es-MX"/>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EC6F10-B52E-4883-AE7C-BCCBDC992C58}" type="slidenum">
              <a:rPr lang="es-MX" smtClean="0"/>
              <a:t>‹#›</a:t>
            </a:fld>
            <a:endParaRPr lang="es-MX"/>
          </a:p>
        </p:txBody>
      </p:sp>
    </p:spTree>
    <p:extLst>
      <p:ext uri="{BB962C8B-B14F-4D97-AF65-F5344CB8AC3E}">
        <p14:creationId xmlns:p14="http://schemas.microsoft.com/office/powerpoint/2010/main" val="306510376"/>
      </p:ext>
    </p:extLst>
  </p:cSld>
  <p:clrMap bg1="lt1" tx1="dk1" bg2="lt2" tx2="dk2" accent1="accent1" accent2="accent2" accent3="accent3" accent4="accent4" accent5="accent5" accent6="accent6" hlink="hlink" folHlink="folHlink"/>
  <p:notesStyle>
    <a:lvl1pPr marL="0" algn="l" defTabSz="912100" rtl="0" eaLnBrk="1" latinLnBrk="0" hangingPunct="1">
      <a:defRPr sz="1200" kern="1200">
        <a:solidFill>
          <a:schemeClr val="tx1"/>
        </a:solidFill>
        <a:latin typeface="+mn-lt"/>
        <a:ea typeface="+mn-ea"/>
        <a:cs typeface="+mn-cs"/>
      </a:defRPr>
    </a:lvl1pPr>
    <a:lvl2pPr marL="456050" algn="l" defTabSz="912100" rtl="0" eaLnBrk="1" latinLnBrk="0" hangingPunct="1">
      <a:defRPr sz="1200" kern="1200">
        <a:solidFill>
          <a:schemeClr val="tx1"/>
        </a:solidFill>
        <a:latin typeface="+mn-lt"/>
        <a:ea typeface="+mn-ea"/>
        <a:cs typeface="+mn-cs"/>
      </a:defRPr>
    </a:lvl2pPr>
    <a:lvl3pPr marL="912100" algn="l" defTabSz="912100" rtl="0" eaLnBrk="1" latinLnBrk="0" hangingPunct="1">
      <a:defRPr sz="1200" kern="1200">
        <a:solidFill>
          <a:schemeClr val="tx1"/>
        </a:solidFill>
        <a:latin typeface="+mn-lt"/>
        <a:ea typeface="+mn-ea"/>
        <a:cs typeface="+mn-cs"/>
      </a:defRPr>
    </a:lvl3pPr>
    <a:lvl4pPr marL="1368150" algn="l" defTabSz="912100" rtl="0" eaLnBrk="1" latinLnBrk="0" hangingPunct="1">
      <a:defRPr sz="1200" kern="1200">
        <a:solidFill>
          <a:schemeClr val="tx1"/>
        </a:solidFill>
        <a:latin typeface="+mn-lt"/>
        <a:ea typeface="+mn-ea"/>
        <a:cs typeface="+mn-cs"/>
      </a:defRPr>
    </a:lvl4pPr>
    <a:lvl5pPr marL="1824200" algn="l" defTabSz="912100" rtl="0" eaLnBrk="1" latinLnBrk="0" hangingPunct="1">
      <a:defRPr sz="1200" kern="1200">
        <a:solidFill>
          <a:schemeClr val="tx1"/>
        </a:solidFill>
        <a:latin typeface="+mn-lt"/>
        <a:ea typeface="+mn-ea"/>
        <a:cs typeface="+mn-cs"/>
      </a:defRPr>
    </a:lvl5pPr>
    <a:lvl6pPr marL="2280250" algn="l" defTabSz="912100" rtl="0" eaLnBrk="1" latinLnBrk="0" hangingPunct="1">
      <a:defRPr sz="1200" kern="1200">
        <a:solidFill>
          <a:schemeClr val="tx1"/>
        </a:solidFill>
        <a:latin typeface="+mn-lt"/>
        <a:ea typeface="+mn-ea"/>
        <a:cs typeface="+mn-cs"/>
      </a:defRPr>
    </a:lvl6pPr>
    <a:lvl7pPr marL="2736299" algn="l" defTabSz="912100" rtl="0" eaLnBrk="1" latinLnBrk="0" hangingPunct="1">
      <a:defRPr sz="1200" kern="1200">
        <a:solidFill>
          <a:schemeClr val="tx1"/>
        </a:solidFill>
        <a:latin typeface="+mn-lt"/>
        <a:ea typeface="+mn-ea"/>
        <a:cs typeface="+mn-cs"/>
      </a:defRPr>
    </a:lvl7pPr>
    <a:lvl8pPr marL="3192347" algn="l" defTabSz="912100" rtl="0" eaLnBrk="1" latinLnBrk="0" hangingPunct="1">
      <a:defRPr sz="1200" kern="1200">
        <a:solidFill>
          <a:schemeClr val="tx1"/>
        </a:solidFill>
        <a:latin typeface="+mn-lt"/>
        <a:ea typeface="+mn-ea"/>
        <a:cs typeface="+mn-cs"/>
      </a:defRPr>
    </a:lvl8pPr>
    <a:lvl9pPr marL="3648382" algn="l" defTabSz="9121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09575" y="698500"/>
            <a:ext cx="6203950" cy="3490913"/>
          </a:xfrm>
        </p:spPr>
      </p:sp>
      <p:sp>
        <p:nvSpPr>
          <p:cNvPr id="3" name="Espaço Reservado para Anotações 2"/>
          <p:cNvSpPr>
            <a:spLocks noGrp="1"/>
          </p:cNvSpPr>
          <p:nvPr>
            <p:ph type="body" idx="1"/>
          </p:nvPr>
        </p:nvSpPr>
        <p:spPr/>
        <p:txBody>
          <a:bodyPr/>
          <a:lstStyle/>
          <a:p>
            <a:endParaRPr lang="es"/>
          </a:p>
        </p:txBody>
      </p:sp>
      <p:sp>
        <p:nvSpPr>
          <p:cNvPr id="4" name="Espaço Reservado para Número de Slide 3"/>
          <p:cNvSpPr>
            <a:spLocks noGrp="1"/>
          </p:cNvSpPr>
          <p:nvPr>
            <p:ph type="sldNum" sz="quarter" idx="5"/>
          </p:nvPr>
        </p:nvSpPr>
        <p:spPr>
          <a:xfrm>
            <a:off x="3978132" y="8842029"/>
            <a:ext cx="3043343" cy="465455"/>
          </a:xfrm>
          <a:prstGeom prst="rect">
            <a:avLst/>
          </a:prstGeom>
        </p:spPr>
        <p:txBody>
          <a:bodyPr lIns="93324" tIns="46662" rIns="93324" bIns="46662"/>
          <a:lstStyle/>
          <a:p>
            <a:pPr algn="l" defTabSz="933237" hangingPunct="1">
              <a:defRPr/>
            </a:pPr>
            <a:fld id="{DF5D5E3B-17BE-41D9-B470-C7A76BE42C2B}" type="slidenum">
              <a:rPr sz="1200" b="0" kern="1200">
                <a:solidFill>
                  <a:prstClr val="black"/>
                </a:solidFill>
                <a:latin typeface="Calibri" panose="020F0502020204030204"/>
                <a:ea typeface="+mn-ea"/>
                <a:cs typeface="+mn-cs"/>
              </a:rPr>
              <a:pPr algn="l" defTabSz="933237" hangingPunct="1">
                <a:defRPr/>
              </a:pPr>
              <a:t>1</a:t>
            </a:fld>
            <a:endParaRPr lang="es" sz="1200" b="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883469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6:notes"/>
          <p:cNvSpPr txBox="1">
            <a:spLocks noGrp="1"/>
          </p:cNvSpPr>
          <p:nvPr>
            <p:ph type="body" idx="1"/>
          </p:nvPr>
        </p:nvSpPr>
        <p:spPr>
          <a:xfrm>
            <a:off x="914401" y="4343401"/>
            <a:ext cx="5029200" cy="4114800"/>
          </a:xfrm>
          <a:prstGeom prst="rect">
            <a:avLst/>
          </a:prstGeom>
          <a:noFill/>
          <a:ln>
            <a:noFill/>
          </a:ln>
        </p:spPr>
        <p:txBody>
          <a:bodyPr spcFirstLastPara="1" wrap="square" lIns="91406" tIns="45703" rIns="91406" bIns="45703" anchor="t" anchorCtr="0">
            <a:noAutofit/>
          </a:bodyPr>
          <a:lstStyle/>
          <a:p>
            <a:pPr>
              <a:lnSpc>
                <a:spcPct val="117999"/>
              </a:lnSpc>
              <a:buSzPts val="1400"/>
            </a:pPr>
            <a:endParaRPr/>
          </a:p>
        </p:txBody>
      </p:sp>
      <p:sp>
        <p:nvSpPr>
          <p:cNvPr id="426" name="Google Shape;4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es"/>
          </a:p>
        </p:txBody>
      </p:sp>
      <p:sp>
        <p:nvSpPr>
          <p:cNvPr id="4" name="Espaço Reservado para Número de Slide 3"/>
          <p:cNvSpPr>
            <a:spLocks noGrp="1"/>
          </p:cNvSpPr>
          <p:nvPr>
            <p:ph type="sldNum" sz="quarter" idx="5"/>
          </p:nvPr>
        </p:nvSpPr>
        <p:spPr/>
        <p:txBody>
          <a:bodyPr/>
          <a:lstStyle/>
          <a:p>
            <a:pPr algn="l"/>
            <a:fld id="{DF5D5E3B-17BE-41D9-B470-C7A76BE42C2B}" type="slidenum">
              <a:rPr>
                <a:solidFill>
                  <a:prstClr val="black"/>
                </a:solidFill>
              </a:rPr>
              <a:pPr algn="l"/>
              <a:t>18</a:t>
            </a:fld>
            <a:endParaRPr lang="es">
              <a:solidFill>
                <a:prstClr val="black"/>
              </a:solidFill>
            </a:endParaRPr>
          </a:p>
        </p:txBody>
      </p:sp>
    </p:spTree>
    <p:extLst>
      <p:ext uri="{BB962C8B-B14F-4D97-AF65-F5344CB8AC3E}">
        <p14:creationId xmlns:p14="http://schemas.microsoft.com/office/powerpoint/2010/main" val="235661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40:notes"/>
          <p:cNvSpPr txBox="1">
            <a:spLocks noGrp="1"/>
          </p:cNvSpPr>
          <p:nvPr>
            <p:ph type="body" idx="1"/>
          </p:nvPr>
        </p:nvSpPr>
        <p:spPr>
          <a:xfrm>
            <a:off x="914401" y="4343401"/>
            <a:ext cx="5029200" cy="4114800"/>
          </a:xfrm>
          <a:prstGeom prst="rect">
            <a:avLst/>
          </a:prstGeom>
        </p:spPr>
        <p:txBody>
          <a:bodyPr spcFirstLastPara="1" wrap="square" lIns="91406" tIns="45703" rIns="91406" bIns="45703" anchor="t" anchorCtr="0">
            <a:noAutofit/>
          </a:bodyPr>
          <a:lstStyle/>
          <a:p>
            <a:endParaRPr/>
          </a:p>
        </p:txBody>
      </p:sp>
      <p:sp>
        <p:nvSpPr>
          <p:cNvPr id="403" name="Google Shape;40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178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9:notes"/>
          <p:cNvSpPr txBox="1">
            <a:spLocks noGrp="1"/>
          </p:cNvSpPr>
          <p:nvPr>
            <p:ph type="body" idx="1"/>
          </p:nvPr>
        </p:nvSpPr>
        <p:spPr>
          <a:xfrm>
            <a:off x="914401" y="4343401"/>
            <a:ext cx="5029200" cy="4114800"/>
          </a:xfrm>
          <a:prstGeom prst="rect">
            <a:avLst/>
          </a:prstGeom>
        </p:spPr>
        <p:txBody>
          <a:bodyPr spcFirstLastPara="1" wrap="square" lIns="91406" tIns="45703" rIns="91406" bIns="45703" anchor="t" anchorCtr="0">
            <a:noAutofit/>
          </a:bodyPr>
          <a:lstStyle/>
          <a:p>
            <a:endParaRPr dirty="0"/>
          </a:p>
        </p:txBody>
      </p:sp>
      <p:sp>
        <p:nvSpPr>
          <p:cNvPr id="382" name="Google Shape;38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40:notes"/>
          <p:cNvSpPr txBox="1">
            <a:spLocks noGrp="1"/>
          </p:cNvSpPr>
          <p:nvPr>
            <p:ph type="body" idx="1"/>
          </p:nvPr>
        </p:nvSpPr>
        <p:spPr>
          <a:xfrm>
            <a:off x="914401" y="4343401"/>
            <a:ext cx="5029200" cy="4114800"/>
          </a:xfrm>
          <a:prstGeom prst="rect">
            <a:avLst/>
          </a:prstGeom>
        </p:spPr>
        <p:txBody>
          <a:bodyPr spcFirstLastPara="1" wrap="square" lIns="91406" tIns="45703" rIns="91406" bIns="45703" anchor="t" anchorCtr="0">
            <a:noAutofit/>
          </a:bodyPr>
          <a:lstStyle/>
          <a:p>
            <a:endParaRPr/>
          </a:p>
        </p:txBody>
      </p:sp>
      <p:sp>
        <p:nvSpPr>
          <p:cNvPr id="403" name="Google Shape;40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e05cd57bb7_2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e05cd57bb7_2_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s-ES"/>
          </a:p>
        </p:txBody>
      </p:sp>
      <p:sp>
        <p:nvSpPr>
          <p:cNvPr id="145" name="Google Shape;145;ge05cd57bb7_2_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fld id="{00000000-1234-1234-1234-123412341234}" type="slidenum">
              <a:rPr lang="es"/>
              <a:pPr/>
              <a:t>25</a:t>
            </a:fld>
            <a:endParaRPr/>
          </a:p>
        </p:txBody>
      </p:sp>
    </p:spTree>
    <p:extLst>
      <p:ext uri="{BB962C8B-B14F-4D97-AF65-F5344CB8AC3E}">
        <p14:creationId xmlns:p14="http://schemas.microsoft.com/office/powerpoint/2010/main" val="1106522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es"/>
          </a:p>
        </p:txBody>
      </p:sp>
      <p:sp>
        <p:nvSpPr>
          <p:cNvPr id="4" name="Espaço Reservado para Número de Slide 3"/>
          <p:cNvSpPr>
            <a:spLocks noGrp="1"/>
          </p:cNvSpPr>
          <p:nvPr>
            <p:ph type="sldNum" sz="quarter" idx="5"/>
          </p:nvPr>
        </p:nvSpPr>
        <p:spPr/>
        <p:txBody>
          <a:bodyPr/>
          <a:lstStyle/>
          <a:p>
            <a:pPr algn="l"/>
            <a:fld id="{DF5D5E3B-17BE-41D9-B470-C7A76BE42C2B}" type="slidenum">
              <a:rPr>
                <a:solidFill>
                  <a:prstClr val="black"/>
                </a:solidFill>
              </a:rPr>
              <a:pPr algn="l"/>
              <a:t>26</a:t>
            </a:fld>
            <a:endParaRPr lang="es">
              <a:solidFill>
                <a:prstClr val="black"/>
              </a:solidFill>
            </a:endParaRPr>
          </a:p>
        </p:txBody>
      </p:sp>
    </p:spTree>
    <p:extLst>
      <p:ext uri="{BB962C8B-B14F-4D97-AF65-F5344CB8AC3E}">
        <p14:creationId xmlns:p14="http://schemas.microsoft.com/office/powerpoint/2010/main" val="4280281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 name="Google Shape;72;p2:notes"/>
          <p:cNvSpPr txBox="1">
            <a:spLocks noGrp="1"/>
          </p:cNvSpPr>
          <p:nvPr>
            <p:ph type="body" idx="1"/>
          </p:nvPr>
        </p:nvSpPr>
        <p:spPr>
          <a:xfrm>
            <a:off x="914401" y="4343401"/>
            <a:ext cx="5029200" cy="4114800"/>
          </a:xfrm>
          <a:prstGeom prst="rect">
            <a:avLst/>
          </a:prstGeom>
          <a:noFill/>
          <a:ln>
            <a:noFill/>
          </a:ln>
        </p:spPr>
        <p:txBody>
          <a:bodyPr spcFirstLastPara="1" wrap="square" lIns="91406" tIns="45703" rIns="91406" bIns="45703" anchor="t" anchorCtr="0">
            <a:noAutofit/>
          </a:bodyPr>
          <a:lstStyle/>
          <a:p>
            <a:pPr>
              <a:lnSpc>
                <a:spcPct val="117999"/>
              </a:lnSpc>
              <a:buSzPts val="1400"/>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0DEC6F10-B52E-4883-AE7C-BCCBDC992C58}" type="slidenum">
              <a:rPr lang="es-MX" smtClean="0"/>
              <a:t>3</a:t>
            </a:fld>
            <a:endParaRPr lang="es-MX"/>
          </a:p>
        </p:txBody>
      </p:sp>
    </p:spTree>
    <p:extLst>
      <p:ext uri="{BB962C8B-B14F-4D97-AF65-F5344CB8AC3E}">
        <p14:creationId xmlns:p14="http://schemas.microsoft.com/office/powerpoint/2010/main" val="3556910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es"/>
          </a:p>
        </p:txBody>
      </p:sp>
      <p:sp>
        <p:nvSpPr>
          <p:cNvPr id="4" name="Espaço Reservado para Número de Slide 3"/>
          <p:cNvSpPr>
            <a:spLocks noGrp="1"/>
          </p:cNvSpPr>
          <p:nvPr>
            <p:ph type="sldNum" sz="quarter" idx="5"/>
          </p:nvPr>
        </p:nvSpPr>
        <p:spPr/>
        <p:txBody>
          <a:bodyPr/>
          <a:lstStyle/>
          <a:p>
            <a:pPr algn="l"/>
            <a:fld id="{DF5D5E3B-17BE-41D9-B470-C7A76BE42C2B}" type="slidenum">
              <a:rPr>
                <a:solidFill>
                  <a:prstClr val="black"/>
                </a:solidFill>
              </a:rPr>
              <a:pPr algn="l"/>
              <a:t>4</a:t>
            </a:fld>
            <a:endParaRPr lang="es">
              <a:solidFill>
                <a:prstClr val="black"/>
              </a:solidFill>
            </a:endParaRPr>
          </a:p>
        </p:txBody>
      </p:sp>
    </p:spTree>
    <p:extLst>
      <p:ext uri="{BB962C8B-B14F-4D97-AF65-F5344CB8AC3E}">
        <p14:creationId xmlns:p14="http://schemas.microsoft.com/office/powerpoint/2010/main" val="1292329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es"/>
          </a:p>
        </p:txBody>
      </p:sp>
      <p:sp>
        <p:nvSpPr>
          <p:cNvPr id="4" name="Espaço Reservado para Número de Slide 3"/>
          <p:cNvSpPr>
            <a:spLocks noGrp="1"/>
          </p:cNvSpPr>
          <p:nvPr>
            <p:ph type="sldNum" sz="quarter" idx="5"/>
          </p:nvPr>
        </p:nvSpPr>
        <p:spPr/>
        <p:txBody>
          <a:bodyPr/>
          <a:lstStyle/>
          <a:p>
            <a:pPr algn="l"/>
            <a:fld id="{DF5D5E3B-17BE-41D9-B470-C7A76BE42C2B}" type="slidenum">
              <a:rPr>
                <a:solidFill>
                  <a:prstClr val="black"/>
                </a:solidFill>
              </a:rPr>
              <a:pPr algn="l"/>
              <a:t>7</a:t>
            </a:fld>
            <a:endParaRPr lang="es">
              <a:solidFill>
                <a:prstClr val="black"/>
              </a:solidFill>
            </a:endParaRPr>
          </a:p>
        </p:txBody>
      </p:sp>
    </p:spTree>
    <p:extLst>
      <p:ext uri="{BB962C8B-B14F-4D97-AF65-F5344CB8AC3E}">
        <p14:creationId xmlns:p14="http://schemas.microsoft.com/office/powerpoint/2010/main" val="4035902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es"/>
          </a:p>
        </p:txBody>
      </p:sp>
      <p:sp>
        <p:nvSpPr>
          <p:cNvPr id="4" name="Espaço Reservado para Número de Slide 3"/>
          <p:cNvSpPr>
            <a:spLocks noGrp="1"/>
          </p:cNvSpPr>
          <p:nvPr>
            <p:ph type="sldNum" sz="quarter" idx="5"/>
          </p:nvPr>
        </p:nvSpPr>
        <p:spPr/>
        <p:txBody>
          <a:bodyPr/>
          <a:lstStyle/>
          <a:p>
            <a:pPr marL="0" marR="0" lvl="0" indent="0" algn="l" defTabSz="912100" rtl="0" eaLnBrk="1" fontAlgn="auto" latinLnBrk="0" hangingPunct="1">
              <a:lnSpc>
                <a:spcPct val="100000"/>
              </a:lnSpc>
              <a:spcBef>
                <a:spcPts val="0"/>
              </a:spcBef>
              <a:spcAft>
                <a:spcPts val="0"/>
              </a:spcAft>
              <a:buClrTx/>
              <a:buSzTx/>
              <a:buFontTx/>
              <a:buNone/>
              <a:tabLst/>
              <a:defRPr/>
            </a:pPr>
            <a:fld id="{DF5D5E3B-17BE-41D9-B470-C7A76BE42C2B}"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l" defTabSz="912100" rtl="0" eaLnBrk="1" fontAlgn="auto" latinLnBrk="0" hangingPunct="1">
                <a:lnSpc>
                  <a:spcPct val="100000"/>
                </a:lnSpc>
                <a:spcBef>
                  <a:spcPts val="0"/>
                </a:spcBef>
                <a:spcAft>
                  <a:spcPts val="0"/>
                </a:spcAft>
                <a:buClrTx/>
                <a:buSzTx/>
                <a:buFontTx/>
                <a:buNone/>
                <a:tabLst/>
                <a:defRPr/>
              </a:pPr>
              <a:t>13</a:t>
            </a:fld>
            <a:endParaRPr kumimoji="0" lang="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3451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4:notes"/>
          <p:cNvSpPr txBox="1">
            <a:spLocks noGrp="1"/>
          </p:cNvSpPr>
          <p:nvPr>
            <p:ph type="body" idx="1"/>
          </p:nvPr>
        </p:nvSpPr>
        <p:spPr>
          <a:xfrm>
            <a:off x="914401" y="4343401"/>
            <a:ext cx="5029200" cy="4114800"/>
          </a:xfrm>
          <a:prstGeom prst="rect">
            <a:avLst/>
          </a:prstGeom>
          <a:noFill/>
          <a:ln>
            <a:noFill/>
          </a:ln>
        </p:spPr>
        <p:txBody>
          <a:bodyPr spcFirstLastPara="1" wrap="square" lIns="91406" tIns="45703" rIns="91406" bIns="45703" anchor="t" anchorCtr="0">
            <a:noAutofit/>
          </a:bodyPr>
          <a:lstStyle/>
          <a:p>
            <a:pPr>
              <a:lnSpc>
                <a:spcPct val="117999"/>
              </a:lnSpc>
              <a:buSzPts val="1400"/>
            </a:pPr>
            <a:endParaRPr/>
          </a:p>
        </p:txBody>
      </p:sp>
      <p:sp>
        <p:nvSpPr>
          <p:cNvPr id="590" name="Google Shape;59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a:t>Rever título </a:t>
            </a:r>
          </a:p>
        </p:txBody>
      </p:sp>
      <p:sp>
        <p:nvSpPr>
          <p:cNvPr id="4" name="Espaço Reservado para Número de Slide 3"/>
          <p:cNvSpPr>
            <a:spLocks noGrp="1"/>
          </p:cNvSpPr>
          <p:nvPr>
            <p:ph type="sldNum" sz="quarter" idx="5"/>
          </p:nvPr>
        </p:nvSpPr>
        <p:spPr/>
        <p:txBody>
          <a:bodyPr/>
          <a:lstStyle/>
          <a:p>
            <a:fld id="{DF5D5E3B-17BE-41D9-B470-C7A76BE42C2B}" type="slidenum">
              <a:rPr lang="pt-BR" smtClean="0">
                <a:solidFill>
                  <a:prstClr val="black"/>
                </a:solidFill>
              </a:rPr>
              <a:pPr/>
              <a:t>15</a:t>
            </a:fld>
            <a:endParaRPr lang="pt-BR">
              <a:solidFill>
                <a:prstClr val="black"/>
              </a:solidFill>
            </a:endParaRPr>
          </a:p>
        </p:txBody>
      </p:sp>
    </p:spTree>
    <p:extLst>
      <p:ext uri="{BB962C8B-B14F-4D97-AF65-F5344CB8AC3E}">
        <p14:creationId xmlns:p14="http://schemas.microsoft.com/office/powerpoint/2010/main" val="350354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6:notes"/>
          <p:cNvSpPr>
            <a:spLocks noGrp="1" noRot="1" noChangeAspect="1"/>
          </p:cNvSpPr>
          <p:nvPr>
            <p:ph type="sldImg" idx="2"/>
          </p:nvPr>
        </p:nvSpPr>
        <p:spPr>
          <a:xfrm>
            <a:off x="354013" y="673100"/>
            <a:ext cx="5988050" cy="3368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1" name="Google Shape;321;p36:notes"/>
          <p:cNvSpPr txBox="1">
            <a:spLocks noGrp="1"/>
          </p:cNvSpPr>
          <p:nvPr>
            <p:ph type="body" idx="1"/>
          </p:nvPr>
        </p:nvSpPr>
        <p:spPr>
          <a:xfrm>
            <a:off x="914401" y="4343401"/>
            <a:ext cx="5029200" cy="4114800"/>
          </a:xfrm>
          <a:prstGeom prst="rect">
            <a:avLst/>
          </a:prstGeom>
          <a:noFill/>
          <a:ln>
            <a:noFill/>
          </a:ln>
        </p:spPr>
        <p:txBody>
          <a:bodyPr spcFirstLastPara="1" wrap="square" lIns="91406" tIns="45703" rIns="91406" bIns="45703" anchor="t" anchorCtr="0">
            <a:noAutofit/>
          </a:bodyPr>
          <a:lstStyle/>
          <a:p>
            <a:pPr marL="447919" indent="-223959">
              <a:lnSpc>
                <a:spcPct val="117999"/>
              </a:lnSpc>
              <a:buSzPts val="1400"/>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subtítulo" type="title">
  <p:cSld name="Título y subtítulo">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89000" y="1149350"/>
            <a:ext cx="10414000" cy="2324100"/>
          </a:xfrm>
          <a:prstGeom prst="rect">
            <a:avLst/>
          </a:prstGeom>
          <a:noFill/>
          <a:ln>
            <a:noFill/>
          </a:ln>
        </p:spPr>
        <p:txBody>
          <a:bodyPr spcFirstLastPara="1" wrap="square" lIns="21336" tIns="21336" rIns="21336" bIns="21336"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0"/>
          <p:cNvSpPr txBox="1">
            <a:spLocks noGrp="1"/>
          </p:cNvSpPr>
          <p:nvPr>
            <p:ph type="body" idx="1"/>
          </p:nvPr>
        </p:nvSpPr>
        <p:spPr>
          <a:xfrm>
            <a:off x="889000" y="3536950"/>
            <a:ext cx="10414000" cy="793750"/>
          </a:xfrm>
          <a:prstGeom prst="rect">
            <a:avLst/>
          </a:prstGeom>
          <a:noFill/>
          <a:ln>
            <a:noFill/>
          </a:ln>
        </p:spPr>
        <p:txBody>
          <a:bodyPr spcFirstLastPara="1" wrap="square" lIns="21336" tIns="21336" rIns="21336" bIns="21336" anchor="t" anchorCtr="0">
            <a:normAutofit/>
          </a:bodyPr>
          <a:lstStyle>
            <a:lvl1pPr marL="191564" lvl="0" indent="-9578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1pPr>
            <a:lvl2pPr marL="383119" lvl="1" indent="-9578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2pPr>
            <a:lvl3pPr marL="574585" lvl="2" indent="-9578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3pPr>
            <a:lvl4pPr marL="766141" lvl="3" indent="-9578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4pPr>
            <a:lvl5pPr marL="957705" lvl="4" indent="-9578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5pPr>
            <a:lvl6pPr marL="1149257" lvl="5" indent="-155649" algn="l">
              <a:lnSpc>
                <a:spcPct val="100000"/>
              </a:lnSpc>
              <a:spcBef>
                <a:spcPts val="2478"/>
              </a:spcBef>
              <a:spcAft>
                <a:spcPts val="0"/>
              </a:spcAft>
              <a:buClr>
                <a:srgbClr val="000000"/>
              </a:buClr>
              <a:buSzPts val="2250"/>
              <a:buChar char="•"/>
              <a:defRPr/>
            </a:lvl6pPr>
            <a:lvl7pPr marL="1340789" lvl="6" indent="-155649" algn="l">
              <a:lnSpc>
                <a:spcPct val="100000"/>
              </a:lnSpc>
              <a:spcBef>
                <a:spcPts val="2478"/>
              </a:spcBef>
              <a:spcAft>
                <a:spcPts val="0"/>
              </a:spcAft>
              <a:buClr>
                <a:srgbClr val="000000"/>
              </a:buClr>
              <a:buSzPts val="2250"/>
              <a:buChar char="•"/>
              <a:defRPr/>
            </a:lvl7pPr>
            <a:lvl8pPr marL="1532282" lvl="7" indent="-155649" algn="l">
              <a:lnSpc>
                <a:spcPct val="100000"/>
              </a:lnSpc>
              <a:spcBef>
                <a:spcPts val="2478"/>
              </a:spcBef>
              <a:spcAft>
                <a:spcPts val="0"/>
              </a:spcAft>
              <a:buClr>
                <a:srgbClr val="000000"/>
              </a:buClr>
              <a:buSzPts val="2250"/>
              <a:buChar char="•"/>
              <a:defRPr/>
            </a:lvl8pPr>
            <a:lvl9pPr marL="1723846" lvl="8" indent="-155649" algn="l">
              <a:lnSpc>
                <a:spcPct val="100000"/>
              </a:lnSpc>
              <a:spcBef>
                <a:spcPts val="2478"/>
              </a:spcBef>
              <a:spcAft>
                <a:spcPts val="0"/>
              </a:spcAft>
              <a:buClr>
                <a:srgbClr val="000000"/>
              </a:buClr>
              <a:buSzPts val="2250"/>
              <a:buChar char="•"/>
              <a:defRPr/>
            </a:lvl9pPr>
          </a:lstStyle>
          <a:p>
            <a:endParaRPr/>
          </a:p>
        </p:txBody>
      </p:sp>
      <p:sp>
        <p:nvSpPr>
          <p:cNvPr id="12" name="Google Shape;12;p20"/>
          <p:cNvSpPr txBox="1">
            <a:spLocks noGrp="1"/>
          </p:cNvSpPr>
          <p:nvPr>
            <p:ph type="sldNum" idx="12"/>
          </p:nvPr>
        </p:nvSpPr>
        <p:spPr>
          <a:xfrm>
            <a:off x="5934776" y="6540754"/>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91842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 fotos">
  <p:cSld name="3 fotos">
    <p:spTree>
      <p:nvGrpSpPr>
        <p:cNvPr id="1" name="Shape 44"/>
        <p:cNvGrpSpPr/>
        <p:nvPr/>
      </p:nvGrpSpPr>
      <p:grpSpPr>
        <a:xfrm>
          <a:off x="0" y="0"/>
          <a:ext cx="0" cy="0"/>
          <a:chOff x="0" y="0"/>
          <a:chExt cx="0" cy="0"/>
        </a:xfrm>
      </p:grpSpPr>
      <p:sp>
        <p:nvSpPr>
          <p:cNvPr id="45" name="Google Shape;45;p29"/>
          <p:cNvSpPr>
            <a:spLocks noGrp="1"/>
          </p:cNvSpPr>
          <p:nvPr>
            <p:ph type="pic" idx="2"/>
          </p:nvPr>
        </p:nvSpPr>
        <p:spPr>
          <a:xfrm>
            <a:off x="7880349" y="3524250"/>
            <a:ext cx="3702051" cy="2774950"/>
          </a:xfrm>
          <a:prstGeom prst="rect">
            <a:avLst/>
          </a:prstGeom>
          <a:noFill/>
          <a:ln>
            <a:noFill/>
          </a:ln>
        </p:spPr>
      </p:sp>
      <p:sp>
        <p:nvSpPr>
          <p:cNvPr id="46" name="Google Shape;46;p29"/>
          <p:cNvSpPr>
            <a:spLocks noGrp="1"/>
          </p:cNvSpPr>
          <p:nvPr>
            <p:ph type="pic" idx="3"/>
          </p:nvPr>
        </p:nvSpPr>
        <p:spPr>
          <a:xfrm>
            <a:off x="7880349" y="565150"/>
            <a:ext cx="3702051" cy="2774950"/>
          </a:xfrm>
          <a:prstGeom prst="rect">
            <a:avLst/>
          </a:prstGeom>
          <a:noFill/>
          <a:ln>
            <a:noFill/>
          </a:ln>
        </p:spPr>
      </p:sp>
      <p:sp>
        <p:nvSpPr>
          <p:cNvPr id="47" name="Google Shape;47;p29"/>
          <p:cNvSpPr>
            <a:spLocks noGrp="1"/>
          </p:cNvSpPr>
          <p:nvPr>
            <p:ph type="pic" idx="4"/>
          </p:nvPr>
        </p:nvSpPr>
        <p:spPr>
          <a:xfrm>
            <a:off x="603251" y="565150"/>
            <a:ext cx="7086600" cy="5734050"/>
          </a:xfrm>
          <a:prstGeom prst="rect">
            <a:avLst/>
          </a:prstGeom>
          <a:noFill/>
          <a:ln>
            <a:noFill/>
          </a:ln>
        </p:spPr>
      </p:sp>
      <p:sp>
        <p:nvSpPr>
          <p:cNvPr id="48" name="Google Shape;48;p29"/>
          <p:cNvSpPr txBox="1">
            <a:spLocks noGrp="1"/>
          </p:cNvSpPr>
          <p:nvPr>
            <p:ph type="sldNum" idx="12"/>
          </p:nvPr>
        </p:nvSpPr>
        <p:spPr>
          <a:xfrm>
            <a:off x="5934776" y="6540754"/>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496986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3" name="Footer Placeholder 2"/>
          <p:cNvSpPr>
            <a:spLocks noGrp="1"/>
          </p:cNvSpPr>
          <p:nvPr>
            <p:ph type="ftr" sz="quarter" idx="11"/>
          </p:nvPr>
        </p:nvSpPr>
        <p:spPr/>
        <p:txBody>
          <a:bodyPr/>
          <a:lstStyle/>
          <a:p>
            <a:pPr defTabSz="914400"/>
            <a:endParaRPr lang="es-CL">
              <a:solidFill>
                <a:srgbClr val="102034">
                  <a:tint val="75000"/>
                </a:srgbClr>
              </a:solidFill>
            </a:endParaRPr>
          </a:p>
        </p:txBody>
      </p:sp>
      <p:sp>
        <p:nvSpPr>
          <p:cNvPr id="4" name="Slide Number Placeholder 3"/>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1776017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1308079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776719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27251856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4097891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5532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8819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4288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1615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34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ta">
  <p:cSld name="Cita">
    <p:spTree>
      <p:nvGrpSpPr>
        <p:cNvPr id="1" name="Shape 49"/>
        <p:cNvGrpSpPr/>
        <p:nvPr/>
      </p:nvGrpSpPr>
      <p:grpSpPr>
        <a:xfrm>
          <a:off x="0" y="0"/>
          <a:ext cx="0" cy="0"/>
          <a:chOff x="0" y="0"/>
          <a:chExt cx="0" cy="0"/>
        </a:xfrm>
      </p:grpSpPr>
      <p:sp>
        <p:nvSpPr>
          <p:cNvPr id="50" name="Google Shape;50;p30"/>
          <p:cNvSpPr txBox="1">
            <a:spLocks noGrp="1"/>
          </p:cNvSpPr>
          <p:nvPr>
            <p:ph type="body" idx="1"/>
          </p:nvPr>
        </p:nvSpPr>
        <p:spPr>
          <a:xfrm>
            <a:off x="1193816" y="4477004"/>
            <a:ext cx="9810751" cy="243143"/>
          </a:xfrm>
          <a:prstGeom prst="rect">
            <a:avLst/>
          </a:prstGeom>
          <a:noFill/>
          <a:ln>
            <a:noFill/>
          </a:ln>
        </p:spPr>
        <p:txBody>
          <a:bodyPr spcFirstLastPara="1" wrap="square" lIns="21336" tIns="21336" rIns="21336" bIns="21336" anchor="t" anchorCtr="0">
            <a:spAutoFit/>
          </a:bodyPr>
          <a:lstStyle>
            <a:lvl1pPr marL="191564" lvl="0" indent="-95782" algn="ctr">
              <a:lnSpc>
                <a:spcPct val="100000"/>
              </a:lnSpc>
              <a:spcBef>
                <a:spcPts val="0"/>
              </a:spcBef>
              <a:spcAft>
                <a:spcPts val="0"/>
              </a:spcAft>
              <a:buClr>
                <a:srgbClr val="000000"/>
              </a:buClr>
              <a:buSzPts val="3200"/>
              <a:buFont typeface="Lato"/>
              <a:buNone/>
              <a:defRPr sz="1300" b="0" i="0">
                <a:latin typeface="Lato"/>
                <a:ea typeface="Lato"/>
                <a:cs typeface="Lato"/>
                <a:sym typeface="Lato"/>
              </a:defRPr>
            </a:lvl1pPr>
            <a:lvl2pPr marL="383119" lvl="1" indent="-155649" algn="l">
              <a:lnSpc>
                <a:spcPct val="100000"/>
              </a:lnSpc>
              <a:spcBef>
                <a:spcPts val="2478"/>
              </a:spcBef>
              <a:spcAft>
                <a:spcPts val="0"/>
              </a:spcAft>
              <a:buClr>
                <a:srgbClr val="000000"/>
              </a:buClr>
              <a:buSzPts val="2250"/>
              <a:buChar char="•"/>
              <a:defRPr/>
            </a:lvl2pPr>
            <a:lvl3pPr marL="574585" lvl="2" indent="-155649" algn="l">
              <a:lnSpc>
                <a:spcPct val="100000"/>
              </a:lnSpc>
              <a:spcBef>
                <a:spcPts val="2478"/>
              </a:spcBef>
              <a:spcAft>
                <a:spcPts val="0"/>
              </a:spcAft>
              <a:buClr>
                <a:srgbClr val="000000"/>
              </a:buClr>
              <a:buSzPts val="2250"/>
              <a:buChar char="•"/>
              <a:defRPr/>
            </a:lvl3pPr>
            <a:lvl4pPr marL="766141" lvl="3" indent="-155649" algn="l">
              <a:lnSpc>
                <a:spcPct val="100000"/>
              </a:lnSpc>
              <a:spcBef>
                <a:spcPts val="2478"/>
              </a:spcBef>
              <a:spcAft>
                <a:spcPts val="0"/>
              </a:spcAft>
              <a:buClr>
                <a:srgbClr val="000000"/>
              </a:buClr>
              <a:buSzPts val="2250"/>
              <a:buChar char="•"/>
              <a:defRPr/>
            </a:lvl4pPr>
            <a:lvl5pPr marL="957705" lvl="4" indent="-155649" algn="l">
              <a:lnSpc>
                <a:spcPct val="100000"/>
              </a:lnSpc>
              <a:spcBef>
                <a:spcPts val="2478"/>
              </a:spcBef>
              <a:spcAft>
                <a:spcPts val="0"/>
              </a:spcAft>
              <a:buClr>
                <a:srgbClr val="000000"/>
              </a:buClr>
              <a:buSzPts val="2250"/>
              <a:buChar char="•"/>
              <a:defRPr/>
            </a:lvl5pPr>
            <a:lvl6pPr marL="1149257" lvl="5" indent="-155649" algn="l">
              <a:lnSpc>
                <a:spcPct val="100000"/>
              </a:lnSpc>
              <a:spcBef>
                <a:spcPts val="2478"/>
              </a:spcBef>
              <a:spcAft>
                <a:spcPts val="0"/>
              </a:spcAft>
              <a:buClr>
                <a:srgbClr val="000000"/>
              </a:buClr>
              <a:buSzPts val="2250"/>
              <a:buChar char="•"/>
              <a:defRPr/>
            </a:lvl6pPr>
            <a:lvl7pPr marL="1340789" lvl="6" indent="-155649" algn="l">
              <a:lnSpc>
                <a:spcPct val="100000"/>
              </a:lnSpc>
              <a:spcBef>
                <a:spcPts val="2478"/>
              </a:spcBef>
              <a:spcAft>
                <a:spcPts val="0"/>
              </a:spcAft>
              <a:buClr>
                <a:srgbClr val="000000"/>
              </a:buClr>
              <a:buSzPts val="2250"/>
              <a:buChar char="•"/>
              <a:defRPr/>
            </a:lvl7pPr>
            <a:lvl8pPr marL="1532282" lvl="7" indent="-155649" algn="l">
              <a:lnSpc>
                <a:spcPct val="100000"/>
              </a:lnSpc>
              <a:spcBef>
                <a:spcPts val="2478"/>
              </a:spcBef>
              <a:spcAft>
                <a:spcPts val="0"/>
              </a:spcAft>
              <a:buClr>
                <a:srgbClr val="000000"/>
              </a:buClr>
              <a:buSzPts val="2250"/>
              <a:buChar char="•"/>
              <a:defRPr/>
            </a:lvl8pPr>
            <a:lvl9pPr marL="1723846" lvl="8" indent="-155649" algn="l">
              <a:lnSpc>
                <a:spcPct val="100000"/>
              </a:lnSpc>
              <a:spcBef>
                <a:spcPts val="2478"/>
              </a:spcBef>
              <a:spcAft>
                <a:spcPts val="0"/>
              </a:spcAft>
              <a:buClr>
                <a:srgbClr val="000000"/>
              </a:buClr>
              <a:buSzPts val="2250"/>
              <a:buChar char="•"/>
              <a:defRPr/>
            </a:lvl9pPr>
          </a:lstStyle>
          <a:p>
            <a:endParaRPr/>
          </a:p>
        </p:txBody>
      </p:sp>
      <p:sp>
        <p:nvSpPr>
          <p:cNvPr id="51" name="Google Shape;51;p30"/>
          <p:cNvSpPr txBox="1">
            <a:spLocks noGrp="1"/>
          </p:cNvSpPr>
          <p:nvPr>
            <p:ph type="body" idx="2"/>
          </p:nvPr>
        </p:nvSpPr>
        <p:spPr>
          <a:xfrm>
            <a:off x="1193816" y="3069671"/>
            <a:ext cx="9810751" cy="350865"/>
          </a:xfrm>
          <a:prstGeom prst="rect">
            <a:avLst/>
          </a:prstGeom>
          <a:noFill/>
          <a:ln>
            <a:noFill/>
          </a:ln>
        </p:spPr>
        <p:txBody>
          <a:bodyPr spcFirstLastPara="1" wrap="square" lIns="21336" tIns="21336" rIns="21336" bIns="21336" anchor="ctr" anchorCtr="0">
            <a:spAutoFit/>
          </a:bodyPr>
          <a:lstStyle>
            <a:lvl1pPr marL="191564" lvl="0" indent="-95782" algn="ctr">
              <a:lnSpc>
                <a:spcPct val="100000"/>
              </a:lnSpc>
              <a:spcBef>
                <a:spcPts val="0"/>
              </a:spcBef>
              <a:spcAft>
                <a:spcPts val="0"/>
              </a:spcAft>
              <a:buClr>
                <a:srgbClr val="000000"/>
              </a:buClr>
              <a:buSzPts val="4800"/>
              <a:buFont typeface="Helvetica Neue"/>
              <a:buNone/>
              <a:defRPr sz="2000">
                <a:latin typeface="Helvetica Neue"/>
                <a:ea typeface="Helvetica Neue"/>
                <a:cs typeface="Helvetica Neue"/>
                <a:sym typeface="Helvetica Neue"/>
              </a:defRPr>
            </a:lvl1pPr>
            <a:lvl2pPr marL="383119" lvl="1" indent="-155649" algn="l">
              <a:lnSpc>
                <a:spcPct val="100000"/>
              </a:lnSpc>
              <a:spcBef>
                <a:spcPts val="2478"/>
              </a:spcBef>
              <a:spcAft>
                <a:spcPts val="0"/>
              </a:spcAft>
              <a:buClr>
                <a:srgbClr val="000000"/>
              </a:buClr>
              <a:buSzPts val="2250"/>
              <a:buChar char="•"/>
              <a:defRPr/>
            </a:lvl2pPr>
            <a:lvl3pPr marL="574585" lvl="2" indent="-155649" algn="l">
              <a:lnSpc>
                <a:spcPct val="100000"/>
              </a:lnSpc>
              <a:spcBef>
                <a:spcPts val="2478"/>
              </a:spcBef>
              <a:spcAft>
                <a:spcPts val="0"/>
              </a:spcAft>
              <a:buClr>
                <a:srgbClr val="000000"/>
              </a:buClr>
              <a:buSzPts val="2250"/>
              <a:buChar char="•"/>
              <a:defRPr/>
            </a:lvl3pPr>
            <a:lvl4pPr marL="766141" lvl="3" indent="-155649" algn="l">
              <a:lnSpc>
                <a:spcPct val="100000"/>
              </a:lnSpc>
              <a:spcBef>
                <a:spcPts val="2478"/>
              </a:spcBef>
              <a:spcAft>
                <a:spcPts val="0"/>
              </a:spcAft>
              <a:buClr>
                <a:srgbClr val="000000"/>
              </a:buClr>
              <a:buSzPts val="2250"/>
              <a:buChar char="•"/>
              <a:defRPr/>
            </a:lvl4pPr>
            <a:lvl5pPr marL="957705" lvl="4" indent="-155649" algn="l">
              <a:lnSpc>
                <a:spcPct val="100000"/>
              </a:lnSpc>
              <a:spcBef>
                <a:spcPts val="2478"/>
              </a:spcBef>
              <a:spcAft>
                <a:spcPts val="0"/>
              </a:spcAft>
              <a:buClr>
                <a:srgbClr val="000000"/>
              </a:buClr>
              <a:buSzPts val="2250"/>
              <a:buChar char="•"/>
              <a:defRPr/>
            </a:lvl5pPr>
            <a:lvl6pPr marL="1149257" lvl="5" indent="-155649" algn="l">
              <a:lnSpc>
                <a:spcPct val="100000"/>
              </a:lnSpc>
              <a:spcBef>
                <a:spcPts val="2478"/>
              </a:spcBef>
              <a:spcAft>
                <a:spcPts val="0"/>
              </a:spcAft>
              <a:buClr>
                <a:srgbClr val="000000"/>
              </a:buClr>
              <a:buSzPts val="2250"/>
              <a:buChar char="•"/>
              <a:defRPr/>
            </a:lvl6pPr>
            <a:lvl7pPr marL="1340789" lvl="6" indent="-155649" algn="l">
              <a:lnSpc>
                <a:spcPct val="100000"/>
              </a:lnSpc>
              <a:spcBef>
                <a:spcPts val="2478"/>
              </a:spcBef>
              <a:spcAft>
                <a:spcPts val="0"/>
              </a:spcAft>
              <a:buClr>
                <a:srgbClr val="000000"/>
              </a:buClr>
              <a:buSzPts val="2250"/>
              <a:buChar char="•"/>
              <a:defRPr/>
            </a:lvl7pPr>
            <a:lvl8pPr marL="1532282" lvl="7" indent="-155649" algn="l">
              <a:lnSpc>
                <a:spcPct val="100000"/>
              </a:lnSpc>
              <a:spcBef>
                <a:spcPts val="2478"/>
              </a:spcBef>
              <a:spcAft>
                <a:spcPts val="0"/>
              </a:spcAft>
              <a:buClr>
                <a:srgbClr val="000000"/>
              </a:buClr>
              <a:buSzPts val="2250"/>
              <a:buChar char="•"/>
              <a:defRPr/>
            </a:lvl8pPr>
            <a:lvl9pPr marL="1723846" lvl="8" indent="-155649" algn="l">
              <a:lnSpc>
                <a:spcPct val="100000"/>
              </a:lnSpc>
              <a:spcBef>
                <a:spcPts val="2478"/>
              </a:spcBef>
              <a:spcAft>
                <a:spcPts val="0"/>
              </a:spcAft>
              <a:buClr>
                <a:srgbClr val="000000"/>
              </a:buClr>
              <a:buSzPts val="2250"/>
              <a:buChar char="•"/>
              <a:defRPr/>
            </a:lvl9pPr>
          </a:lstStyle>
          <a:p>
            <a:endParaRPr/>
          </a:p>
        </p:txBody>
      </p:sp>
      <p:sp>
        <p:nvSpPr>
          <p:cNvPr id="52" name="Google Shape;52;p30"/>
          <p:cNvSpPr txBox="1">
            <a:spLocks noGrp="1"/>
          </p:cNvSpPr>
          <p:nvPr>
            <p:ph type="sldNum" idx="12"/>
          </p:nvPr>
        </p:nvSpPr>
        <p:spPr>
          <a:xfrm>
            <a:off x="5934776" y="6540754"/>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641935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474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2553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4044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4189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824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0769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5735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14319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5573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420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oto">
  <p:cSld name="Foto">
    <p:spTree>
      <p:nvGrpSpPr>
        <p:cNvPr id="1" name="Shape 53"/>
        <p:cNvGrpSpPr/>
        <p:nvPr/>
      </p:nvGrpSpPr>
      <p:grpSpPr>
        <a:xfrm>
          <a:off x="0" y="0"/>
          <a:ext cx="0" cy="0"/>
          <a:chOff x="0" y="0"/>
          <a:chExt cx="0" cy="0"/>
        </a:xfrm>
      </p:grpSpPr>
      <p:sp>
        <p:nvSpPr>
          <p:cNvPr id="54" name="Google Shape;54;p31"/>
          <p:cNvSpPr>
            <a:spLocks noGrp="1"/>
          </p:cNvSpPr>
          <p:nvPr>
            <p:ph type="pic" idx="2"/>
          </p:nvPr>
        </p:nvSpPr>
        <p:spPr>
          <a:xfrm>
            <a:off x="0" y="0"/>
            <a:ext cx="12192000" cy="6858000"/>
          </a:xfrm>
          <a:prstGeom prst="rect">
            <a:avLst/>
          </a:prstGeom>
          <a:noFill/>
          <a:ln>
            <a:noFill/>
          </a:ln>
        </p:spPr>
      </p:sp>
      <p:sp>
        <p:nvSpPr>
          <p:cNvPr id="55" name="Google Shape;55;p31"/>
          <p:cNvSpPr txBox="1">
            <a:spLocks noGrp="1"/>
          </p:cNvSpPr>
          <p:nvPr>
            <p:ph type="sldNum" idx="12"/>
          </p:nvPr>
        </p:nvSpPr>
        <p:spPr>
          <a:xfrm>
            <a:off x="5934776" y="6540754"/>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778500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9391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4387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5475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3875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1191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9886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5193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0747906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5203642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224811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y subtítulo" type="title">
  <p:cSld name="Título y subtítulo">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89000" y="1149350"/>
            <a:ext cx="10414000" cy="2324100"/>
          </a:xfrm>
          <a:prstGeom prst="rect">
            <a:avLst/>
          </a:prstGeom>
          <a:noFill/>
          <a:ln>
            <a:noFill/>
          </a:ln>
        </p:spPr>
        <p:txBody>
          <a:bodyPr spcFirstLastPara="1" wrap="square" lIns="21336" tIns="21336" rIns="21336" bIns="21336"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0"/>
          <p:cNvSpPr txBox="1">
            <a:spLocks noGrp="1"/>
          </p:cNvSpPr>
          <p:nvPr>
            <p:ph type="body" idx="1"/>
          </p:nvPr>
        </p:nvSpPr>
        <p:spPr>
          <a:xfrm>
            <a:off x="889000" y="3536950"/>
            <a:ext cx="10414000" cy="793750"/>
          </a:xfrm>
          <a:prstGeom prst="rect">
            <a:avLst/>
          </a:prstGeom>
          <a:noFill/>
          <a:ln>
            <a:noFill/>
          </a:ln>
        </p:spPr>
        <p:txBody>
          <a:bodyPr spcFirstLastPara="1" wrap="square" lIns="21336" tIns="21336" rIns="21336" bIns="21336" anchor="t" anchorCtr="0">
            <a:normAutofit/>
          </a:bodyPr>
          <a:lstStyle>
            <a:lvl1pPr marL="191612" lvl="0" indent="-958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1pPr>
            <a:lvl2pPr marL="383216" lvl="1" indent="-958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2pPr>
            <a:lvl3pPr marL="574740" lvl="2" indent="-958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3pPr>
            <a:lvl4pPr marL="766345" lvl="3" indent="-958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4pPr>
            <a:lvl5pPr marL="957957" lvl="4" indent="-958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5pPr>
            <a:lvl6pPr marL="1149557" lvl="5" indent="-155688" algn="l">
              <a:lnSpc>
                <a:spcPct val="100000"/>
              </a:lnSpc>
              <a:spcBef>
                <a:spcPts val="2478"/>
              </a:spcBef>
              <a:spcAft>
                <a:spcPts val="0"/>
              </a:spcAft>
              <a:buClr>
                <a:srgbClr val="000000"/>
              </a:buClr>
              <a:buSzPts val="2250"/>
              <a:buChar char="•"/>
              <a:defRPr/>
            </a:lvl6pPr>
            <a:lvl7pPr marL="1341141" lvl="6" indent="-155688" algn="l">
              <a:lnSpc>
                <a:spcPct val="100000"/>
              </a:lnSpc>
              <a:spcBef>
                <a:spcPts val="2478"/>
              </a:spcBef>
              <a:spcAft>
                <a:spcPts val="0"/>
              </a:spcAft>
              <a:buClr>
                <a:srgbClr val="000000"/>
              </a:buClr>
              <a:buSzPts val="2250"/>
              <a:buChar char="•"/>
              <a:defRPr/>
            </a:lvl7pPr>
            <a:lvl8pPr marL="1532690" lvl="7" indent="-155688" algn="l">
              <a:lnSpc>
                <a:spcPct val="100000"/>
              </a:lnSpc>
              <a:spcBef>
                <a:spcPts val="2478"/>
              </a:spcBef>
              <a:spcAft>
                <a:spcPts val="0"/>
              </a:spcAft>
              <a:buClr>
                <a:srgbClr val="000000"/>
              </a:buClr>
              <a:buSzPts val="2250"/>
              <a:buChar char="•"/>
              <a:defRPr/>
            </a:lvl8pPr>
            <a:lvl9pPr marL="1724302" lvl="8" indent="-155688" algn="l">
              <a:lnSpc>
                <a:spcPct val="100000"/>
              </a:lnSpc>
              <a:spcBef>
                <a:spcPts val="2478"/>
              </a:spcBef>
              <a:spcAft>
                <a:spcPts val="0"/>
              </a:spcAft>
              <a:buClr>
                <a:srgbClr val="000000"/>
              </a:buClr>
              <a:buSzPts val="2250"/>
              <a:buChar char="•"/>
              <a:defRPr/>
            </a:lvl9pPr>
          </a:lstStyle>
          <a:p>
            <a:endParaRPr/>
          </a:p>
        </p:txBody>
      </p:sp>
      <p:sp>
        <p:nvSpPr>
          <p:cNvPr id="12" name="Google Shape;12;p20"/>
          <p:cNvSpPr txBox="1">
            <a:spLocks noGrp="1"/>
          </p:cNvSpPr>
          <p:nvPr>
            <p:ph type="sldNum" idx="12"/>
          </p:nvPr>
        </p:nvSpPr>
        <p:spPr>
          <a:xfrm>
            <a:off x="5934750" y="6540728"/>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23786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26824314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8" name="Footer Placeholder 7"/>
          <p:cNvSpPr>
            <a:spLocks noGrp="1"/>
          </p:cNvSpPr>
          <p:nvPr>
            <p:ph type="ftr" sz="quarter" idx="11"/>
          </p:nvPr>
        </p:nvSpPr>
        <p:spPr/>
        <p:txBody>
          <a:bodyPr/>
          <a:lstStyle/>
          <a:p>
            <a:pPr defTabSz="914400"/>
            <a:endParaRPr lang="es-CL">
              <a:solidFill>
                <a:srgbClr val="102034">
                  <a:tint val="75000"/>
                </a:srgbClr>
              </a:solidFill>
            </a:endParaRPr>
          </a:p>
        </p:txBody>
      </p:sp>
      <p:sp>
        <p:nvSpPr>
          <p:cNvPr id="9" name="Slide Number Placeholder 8"/>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8657908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4" name="Footer Placeholder 3"/>
          <p:cNvSpPr>
            <a:spLocks noGrp="1"/>
          </p:cNvSpPr>
          <p:nvPr>
            <p:ph type="ftr" sz="quarter" idx="11"/>
          </p:nvPr>
        </p:nvSpPr>
        <p:spPr/>
        <p:txBody>
          <a:bodyPr/>
          <a:lstStyle/>
          <a:p>
            <a:pPr defTabSz="914400"/>
            <a:endParaRPr lang="es-CL">
              <a:solidFill>
                <a:srgbClr val="102034">
                  <a:tint val="75000"/>
                </a:srgbClr>
              </a:solidFill>
            </a:endParaRPr>
          </a:p>
        </p:txBody>
      </p:sp>
      <p:sp>
        <p:nvSpPr>
          <p:cNvPr id="5" name="Slide Number Placeholder 4"/>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25362211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3" name="Footer Placeholder 2"/>
          <p:cNvSpPr>
            <a:spLocks noGrp="1"/>
          </p:cNvSpPr>
          <p:nvPr>
            <p:ph type="ftr" sz="quarter" idx="11"/>
          </p:nvPr>
        </p:nvSpPr>
        <p:spPr/>
        <p:txBody>
          <a:bodyPr/>
          <a:lstStyle/>
          <a:p>
            <a:pPr defTabSz="914400"/>
            <a:endParaRPr lang="es-CL">
              <a:solidFill>
                <a:srgbClr val="102034">
                  <a:tint val="75000"/>
                </a:srgbClr>
              </a:solidFill>
            </a:endParaRPr>
          </a:p>
        </p:txBody>
      </p:sp>
      <p:sp>
        <p:nvSpPr>
          <p:cNvPr id="4" name="Slide Number Placeholder 3"/>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4518880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117624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313818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0709748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9172433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1130238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2919388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 blanco" type="tx">
  <p:cSld name="En blanco">
    <p:spTree>
      <p:nvGrpSpPr>
        <p:cNvPr id="1" name="Shape 13"/>
        <p:cNvGrpSpPr/>
        <p:nvPr/>
      </p:nvGrpSpPr>
      <p:grpSpPr>
        <a:xfrm>
          <a:off x="0" y="0"/>
          <a:ext cx="0" cy="0"/>
          <a:chOff x="0" y="0"/>
          <a:chExt cx="0" cy="0"/>
        </a:xfrm>
      </p:grpSpPr>
      <p:sp>
        <p:nvSpPr>
          <p:cNvPr id="14" name="Google Shape;14;p21"/>
          <p:cNvSpPr txBox="1">
            <a:spLocks noGrp="1"/>
          </p:cNvSpPr>
          <p:nvPr>
            <p:ph type="sldNum" idx="12"/>
          </p:nvPr>
        </p:nvSpPr>
        <p:spPr>
          <a:xfrm>
            <a:off x="5934750" y="6540728"/>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831766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5258075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6673779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8" name="Footer Placeholder 7"/>
          <p:cNvSpPr>
            <a:spLocks noGrp="1"/>
          </p:cNvSpPr>
          <p:nvPr>
            <p:ph type="ftr" sz="quarter" idx="11"/>
          </p:nvPr>
        </p:nvSpPr>
        <p:spPr/>
        <p:txBody>
          <a:bodyPr/>
          <a:lstStyle/>
          <a:p>
            <a:pPr defTabSz="914400"/>
            <a:endParaRPr lang="es-CL">
              <a:solidFill>
                <a:srgbClr val="102034">
                  <a:tint val="75000"/>
                </a:srgbClr>
              </a:solidFill>
            </a:endParaRPr>
          </a:p>
        </p:txBody>
      </p:sp>
      <p:sp>
        <p:nvSpPr>
          <p:cNvPr id="9" name="Slide Number Placeholder 8"/>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6550035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4" name="Footer Placeholder 3"/>
          <p:cNvSpPr>
            <a:spLocks noGrp="1"/>
          </p:cNvSpPr>
          <p:nvPr>
            <p:ph type="ftr" sz="quarter" idx="11"/>
          </p:nvPr>
        </p:nvSpPr>
        <p:spPr/>
        <p:txBody>
          <a:bodyPr/>
          <a:lstStyle/>
          <a:p>
            <a:pPr defTabSz="914400"/>
            <a:endParaRPr lang="es-CL">
              <a:solidFill>
                <a:srgbClr val="102034">
                  <a:tint val="75000"/>
                </a:srgbClr>
              </a:solidFill>
            </a:endParaRPr>
          </a:p>
        </p:txBody>
      </p:sp>
      <p:sp>
        <p:nvSpPr>
          <p:cNvPr id="5" name="Slide Number Placeholder 4"/>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27628305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3" name="Footer Placeholder 2"/>
          <p:cNvSpPr>
            <a:spLocks noGrp="1"/>
          </p:cNvSpPr>
          <p:nvPr>
            <p:ph type="ftr" sz="quarter" idx="11"/>
          </p:nvPr>
        </p:nvSpPr>
        <p:spPr/>
        <p:txBody>
          <a:bodyPr/>
          <a:lstStyle/>
          <a:p>
            <a:pPr defTabSz="914400"/>
            <a:endParaRPr lang="es-CL">
              <a:solidFill>
                <a:srgbClr val="102034">
                  <a:tint val="75000"/>
                </a:srgbClr>
              </a:solidFill>
            </a:endParaRPr>
          </a:p>
        </p:txBody>
      </p:sp>
      <p:sp>
        <p:nvSpPr>
          <p:cNvPr id="4" name="Slide Number Placeholder 3"/>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29448667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1878888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6156174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26471833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42893319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113432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5"/>
        <p:cNvGrpSpPr/>
        <p:nvPr/>
      </p:nvGrpSpPr>
      <p:grpSpPr>
        <a:xfrm>
          <a:off x="0" y="0"/>
          <a:ext cx="0" cy="0"/>
          <a:chOff x="0" y="0"/>
          <a:chExt cx="0" cy="0"/>
        </a:xfrm>
      </p:grpSpPr>
      <p:sp>
        <p:nvSpPr>
          <p:cNvPr id="16" name="Google Shape;16;p22"/>
          <p:cNvSpPr txBox="1">
            <a:spLocks noGrp="1"/>
          </p:cNvSpPr>
          <p:nvPr>
            <p:ph type="title"/>
          </p:nvPr>
        </p:nvSpPr>
        <p:spPr>
          <a:xfrm>
            <a:off x="844563"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7" name="Google Shape;17;p22"/>
          <p:cNvSpPr txBox="1">
            <a:spLocks noGrp="1"/>
          </p:cNvSpPr>
          <p:nvPr>
            <p:ph type="body" idx="1"/>
          </p:nvPr>
        </p:nvSpPr>
        <p:spPr>
          <a:xfrm>
            <a:off x="844563" y="1574800"/>
            <a:ext cx="10502900" cy="4648200"/>
          </a:xfrm>
          <a:prstGeom prst="rect">
            <a:avLst/>
          </a:prstGeom>
          <a:noFill/>
          <a:ln>
            <a:noFill/>
          </a:ln>
        </p:spPr>
        <p:txBody>
          <a:bodyPr spcFirstLastPara="1" wrap="square" lIns="21336" tIns="21336" rIns="21336" bIns="21336" anchor="ctr" anchorCtr="0">
            <a:normAutofit/>
          </a:bodyPr>
          <a:lstStyle>
            <a:lvl1pPr marL="191612" lvl="0" indent="-268749"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1pPr>
            <a:lvl2pPr marL="383216" lvl="1" indent="-268749"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2pPr>
            <a:lvl3pPr marL="574740" lvl="2" indent="-268749"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3pPr>
            <a:lvl4pPr marL="766345" lvl="3" indent="-268749"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4pPr>
            <a:lvl5pPr marL="957957" lvl="4" indent="-268749"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5pPr>
            <a:lvl6pPr marL="1149557" lvl="5" indent="-155688" algn="l">
              <a:lnSpc>
                <a:spcPct val="100000"/>
              </a:lnSpc>
              <a:spcBef>
                <a:spcPts val="2478"/>
              </a:spcBef>
              <a:spcAft>
                <a:spcPts val="0"/>
              </a:spcAft>
              <a:buClr>
                <a:srgbClr val="000000"/>
              </a:buClr>
              <a:buSzPts val="2250"/>
              <a:buChar char="•"/>
              <a:defRPr/>
            </a:lvl6pPr>
            <a:lvl7pPr marL="1341141" lvl="6" indent="-155688" algn="l">
              <a:lnSpc>
                <a:spcPct val="100000"/>
              </a:lnSpc>
              <a:spcBef>
                <a:spcPts val="2478"/>
              </a:spcBef>
              <a:spcAft>
                <a:spcPts val="0"/>
              </a:spcAft>
              <a:buClr>
                <a:srgbClr val="000000"/>
              </a:buClr>
              <a:buSzPts val="2250"/>
              <a:buChar char="•"/>
              <a:defRPr/>
            </a:lvl7pPr>
            <a:lvl8pPr marL="1532690" lvl="7" indent="-155688" algn="l">
              <a:lnSpc>
                <a:spcPct val="100000"/>
              </a:lnSpc>
              <a:spcBef>
                <a:spcPts val="2478"/>
              </a:spcBef>
              <a:spcAft>
                <a:spcPts val="0"/>
              </a:spcAft>
              <a:buClr>
                <a:srgbClr val="000000"/>
              </a:buClr>
              <a:buSzPts val="2250"/>
              <a:buChar char="•"/>
              <a:defRPr/>
            </a:lvl8pPr>
            <a:lvl9pPr marL="1724302" lvl="8" indent="-155688" algn="l">
              <a:lnSpc>
                <a:spcPct val="100000"/>
              </a:lnSpc>
              <a:spcBef>
                <a:spcPts val="2478"/>
              </a:spcBef>
              <a:spcAft>
                <a:spcPts val="0"/>
              </a:spcAft>
              <a:buClr>
                <a:srgbClr val="000000"/>
              </a:buClr>
              <a:buSzPts val="2250"/>
              <a:buChar char="•"/>
              <a:defRPr/>
            </a:lvl9pPr>
          </a:lstStyle>
          <a:p>
            <a:endParaRPr/>
          </a:p>
        </p:txBody>
      </p:sp>
      <p:sp>
        <p:nvSpPr>
          <p:cNvPr id="18" name="Google Shape;18;p22"/>
          <p:cNvSpPr txBox="1">
            <a:spLocks noGrp="1"/>
          </p:cNvSpPr>
          <p:nvPr>
            <p:ph type="dt" idx="10"/>
          </p:nvPr>
        </p:nvSpPr>
        <p:spPr>
          <a:xfrm>
            <a:off x="838200" y="6356579"/>
            <a:ext cx="2743200" cy="365125"/>
          </a:xfrm>
          <a:prstGeom prst="rect">
            <a:avLst/>
          </a:prstGeom>
          <a:noFill/>
          <a:ln>
            <a:noFill/>
          </a:ln>
        </p:spPr>
        <p:txBody>
          <a:bodyPr spcFirstLastPara="1" wrap="square" lIns="76611" tIns="38296" rIns="76611" bIns="38296" anchor="t" anchorCtr="0">
            <a:noAutofit/>
          </a:bodyPr>
          <a:lstStyle>
            <a:lvl1pPr marR="0" lvl="0" algn="ctr" rtl="0">
              <a:lnSpc>
                <a:spcPct val="100000"/>
              </a:lnSpc>
              <a:spcBef>
                <a:spcPts val="0"/>
              </a:spcBef>
              <a:spcAft>
                <a:spcPts val="0"/>
              </a:spcAft>
              <a:buClr>
                <a:srgbClr val="000000"/>
              </a:buClr>
              <a:buSzPts val="3000"/>
              <a:buFont typeface="Lato"/>
              <a:buNone/>
              <a:defRPr sz="1300" b="0" i="0" u="none" strike="noStrike" cap="none">
                <a:solidFill>
                  <a:srgbClr val="000000"/>
                </a:solidFill>
                <a:latin typeface="Lato"/>
                <a:ea typeface="Lato"/>
                <a:cs typeface="Lato"/>
                <a:sym typeface="Lato"/>
              </a:defRPr>
            </a:lvl1pPr>
            <a:lvl2pPr marR="0" lvl="1"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9pPr>
          </a:lstStyle>
          <a:p>
            <a:pPr defTabSz="912340"/>
            <a:endParaRPr lang="es-MX" kern="0"/>
          </a:p>
        </p:txBody>
      </p:sp>
      <p:sp>
        <p:nvSpPr>
          <p:cNvPr id="19" name="Google Shape;19;p22"/>
          <p:cNvSpPr txBox="1">
            <a:spLocks noGrp="1"/>
          </p:cNvSpPr>
          <p:nvPr>
            <p:ph type="ftr" idx="11"/>
          </p:nvPr>
        </p:nvSpPr>
        <p:spPr>
          <a:xfrm>
            <a:off x="4038600" y="6356579"/>
            <a:ext cx="4114800" cy="365125"/>
          </a:xfrm>
          <a:prstGeom prst="rect">
            <a:avLst/>
          </a:prstGeom>
          <a:noFill/>
          <a:ln>
            <a:noFill/>
          </a:ln>
        </p:spPr>
        <p:txBody>
          <a:bodyPr spcFirstLastPara="1" wrap="square" lIns="76611" tIns="38296" rIns="76611" bIns="38296" anchor="t" anchorCtr="0">
            <a:noAutofit/>
          </a:bodyPr>
          <a:lstStyle>
            <a:lvl1pPr marR="0" lvl="0" algn="ctr" rtl="0">
              <a:lnSpc>
                <a:spcPct val="100000"/>
              </a:lnSpc>
              <a:spcBef>
                <a:spcPts val="0"/>
              </a:spcBef>
              <a:spcAft>
                <a:spcPts val="0"/>
              </a:spcAft>
              <a:buClr>
                <a:srgbClr val="000000"/>
              </a:buClr>
              <a:buSzPts val="3000"/>
              <a:buFont typeface="Lato"/>
              <a:buNone/>
              <a:defRPr sz="1300" b="0" i="0" u="none" strike="noStrike" cap="none">
                <a:solidFill>
                  <a:srgbClr val="000000"/>
                </a:solidFill>
                <a:latin typeface="Lato"/>
                <a:ea typeface="Lato"/>
                <a:cs typeface="Lato"/>
                <a:sym typeface="Lato"/>
              </a:defRPr>
            </a:lvl1pPr>
            <a:lvl2pPr marR="0" lvl="1"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9pPr>
          </a:lstStyle>
          <a:p>
            <a:pPr defTabSz="912340"/>
            <a:endParaRPr lang="es-MX" kern="0"/>
          </a:p>
        </p:txBody>
      </p:sp>
      <p:sp>
        <p:nvSpPr>
          <p:cNvPr id="20" name="Google Shape;20;p22"/>
          <p:cNvSpPr txBox="1">
            <a:spLocks noGrp="1"/>
          </p:cNvSpPr>
          <p:nvPr>
            <p:ph type="sldNum" idx="12"/>
          </p:nvPr>
        </p:nvSpPr>
        <p:spPr>
          <a:xfrm>
            <a:off x="5976208" y="6540562"/>
            <a:ext cx="233237" cy="350865"/>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569420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0952978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21028991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684574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8" name="Footer Placeholder 7"/>
          <p:cNvSpPr>
            <a:spLocks noGrp="1"/>
          </p:cNvSpPr>
          <p:nvPr>
            <p:ph type="ftr" sz="quarter" idx="11"/>
          </p:nvPr>
        </p:nvSpPr>
        <p:spPr/>
        <p:txBody>
          <a:bodyPr/>
          <a:lstStyle/>
          <a:p>
            <a:pPr defTabSz="914400"/>
            <a:endParaRPr lang="es-CL">
              <a:solidFill>
                <a:srgbClr val="102034">
                  <a:tint val="75000"/>
                </a:srgbClr>
              </a:solidFill>
            </a:endParaRPr>
          </a:p>
        </p:txBody>
      </p:sp>
      <p:sp>
        <p:nvSpPr>
          <p:cNvPr id="9" name="Slide Number Placeholder 8"/>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9947325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4" name="Footer Placeholder 3"/>
          <p:cNvSpPr>
            <a:spLocks noGrp="1"/>
          </p:cNvSpPr>
          <p:nvPr>
            <p:ph type="ftr" sz="quarter" idx="11"/>
          </p:nvPr>
        </p:nvSpPr>
        <p:spPr/>
        <p:txBody>
          <a:bodyPr/>
          <a:lstStyle/>
          <a:p>
            <a:pPr defTabSz="914400"/>
            <a:endParaRPr lang="es-CL">
              <a:solidFill>
                <a:srgbClr val="102034">
                  <a:tint val="75000"/>
                </a:srgbClr>
              </a:solidFill>
            </a:endParaRPr>
          </a:p>
        </p:txBody>
      </p:sp>
      <p:sp>
        <p:nvSpPr>
          <p:cNvPr id="5" name="Slide Number Placeholder 4"/>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9731542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3" name="Footer Placeholder 2"/>
          <p:cNvSpPr>
            <a:spLocks noGrp="1"/>
          </p:cNvSpPr>
          <p:nvPr>
            <p:ph type="ftr" sz="quarter" idx="11"/>
          </p:nvPr>
        </p:nvSpPr>
        <p:spPr/>
        <p:txBody>
          <a:bodyPr/>
          <a:lstStyle/>
          <a:p>
            <a:pPr defTabSz="914400"/>
            <a:endParaRPr lang="es-CL">
              <a:solidFill>
                <a:srgbClr val="102034">
                  <a:tint val="75000"/>
                </a:srgbClr>
              </a:solidFill>
            </a:endParaRPr>
          </a:p>
        </p:txBody>
      </p:sp>
      <p:sp>
        <p:nvSpPr>
          <p:cNvPr id="4" name="Slide Number Placeholder 3"/>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6919847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41656648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24497941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26685088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2258293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centro)">
  <p:cSld name="Título (centro)">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889000" y="2266950"/>
            <a:ext cx="10414000" cy="23241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3" name="Google Shape;23;p23"/>
          <p:cNvSpPr txBox="1">
            <a:spLocks noGrp="1"/>
          </p:cNvSpPr>
          <p:nvPr>
            <p:ph type="sldNum" idx="12"/>
          </p:nvPr>
        </p:nvSpPr>
        <p:spPr>
          <a:xfrm>
            <a:off x="5934750" y="6540728"/>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98363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5079813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5990462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26387604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7843232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8" name="Footer Placeholder 7"/>
          <p:cNvSpPr>
            <a:spLocks noGrp="1"/>
          </p:cNvSpPr>
          <p:nvPr>
            <p:ph type="ftr" sz="quarter" idx="11"/>
          </p:nvPr>
        </p:nvSpPr>
        <p:spPr/>
        <p:txBody>
          <a:bodyPr/>
          <a:lstStyle/>
          <a:p>
            <a:pPr defTabSz="914400"/>
            <a:endParaRPr lang="es-CL">
              <a:solidFill>
                <a:srgbClr val="102034">
                  <a:tint val="75000"/>
                </a:srgbClr>
              </a:solidFill>
            </a:endParaRPr>
          </a:p>
        </p:txBody>
      </p:sp>
      <p:sp>
        <p:nvSpPr>
          <p:cNvPr id="9" name="Slide Number Placeholder 8"/>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735958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4" name="Footer Placeholder 3"/>
          <p:cNvSpPr>
            <a:spLocks noGrp="1"/>
          </p:cNvSpPr>
          <p:nvPr>
            <p:ph type="ftr" sz="quarter" idx="11"/>
          </p:nvPr>
        </p:nvSpPr>
        <p:spPr/>
        <p:txBody>
          <a:bodyPr/>
          <a:lstStyle/>
          <a:p>
            <a:pPr defTabSz="914400"/>
            <a:endParaRPr lang="es-CL">
              <a:solidFill>
                <a:srgbClr val="102034">
                  <a:tint val="75000"/>
                </a:srgbClr>
              </a:solidFill>
            </a:endParaRPr>
          </a:p>
        </p:txBody>
      </p:sp>
      <p:sp>
        <p:nvSpPr>
          <p:cNvPr id="5" name="Slide Number Placeholder 4"/>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2771668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3" name="Footer Placeholder 2"/>
          <p:cNvSpPr>
            <a:spLocks noGrp="1"/>
          </p:cNvSpPr>
          <p:nvPr>
            <p:ph type="ftr" sz="quarter" idx="11"/>
          </p:nvPr>
        </p:nvSpPr>
        <p:spPr/>
        <p:txBody>
          <a:bodyPr/>
          <a:lstStyle/>
          <a:p>
            <a:pPr defTabSz="914400"/>
            <a:endParaRPr lang="es-CL">
              <a:solidFill>
                <a:srgbClr val="102034">
                  <a:tint val="75000"/>
                </a:srgbClr>
              </a:solidFill>
            </a:endParaRPr>
          </a:p>
        </p:txBody>
      </p:sp>
      <p:sp>
        <p:nvSpPr>
          <p:cNvPr id="4" name="Slide Number Placeholder 3"/>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7670472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7013024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9732736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2267867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oto (vertical)">
  <p:cSld name="Foto (vertical)">
    <p:spTree>
      <p:nvGrpSpPr>
        <p:cNvPr id="1" name="Shape 24"/>
        <p:cNvGrpSpPr/>
        <p:nvPr/>
      </p:nvGrpSpPr>
      <p:grpSpPr>
        <a:xfrm>
          <a:off x="0" y="0"/>
          <a:ext cx="0" cy="0"/>
          <a:chOff x="0" y="0"/>
          <a:chExt cx="0" cy="0"/>
        </a:xfrm>
      </p:grpSpPr>
      <p:sp>
        <p:nvSpPr>
          <p:cNvPr id="25" name="Google Shape;25;p24"/>
          <p:cNvSpPr>
            <a:spLocks noGrp="1"/>
          </p:cNvSpPr>
          <p:nvPr>
            <p:ph type="pic" idx="2"/>
          </p:nvPr>
        </p:nvSpPr>
        <p:spPr>
          <a:xfrm>
            <a:off x="6583003" y="476250"/>
            <a:ext cx="4762500" cy="5734050"/>
          </a:xfrm>
          <a:prstGeom prst="rect">
            <a:avLst/>
          </a:prstGeom>
          <a:noFill/>
          <a:ln>
            <a:noFill/>
          </a:ln>
        </p:spPr>
      </p:sp>
      <p:sp>
        <p:nvSpPr>
          <p:cNvPr id="26" name="Google Shape;26;p24"/>
          <p:cNvSpPr txBox="1">
            <a:spLocks noGrp="1"/>
          </p:cNvSpPr>
          <p:nvPr>
            <p:ph type="title"/>
          </p:nvPr>
        </p:nvSpPr>
        <p:spPr>
          <a:xfrm>
            <a:off x="825584" y="476250"/>
            <a:ext cx="5111751" cy="2774950"/>
          </a:xfrm>
          <a:prstGeom prst="rect">
            <a:avLst/>
          </a:prstGeom>
          <a:noFill/>
          <a:ln>
            <a:noFill/>
          </a:ln>
        </p:spPr>
        <p:txBody>
          <a:bodyPr spcFirstLastPara="1" wrap="square" lIns="21336" tIns="21336" rIns="21336" bIns="21336" anchor="b" anchorCtr="0">
            <a:normAutofit/>
          </a:bodyPr>
          <a:lstStyle>
            <a:lvl1pPr lvl="0" algn="ctr">
              <a:lnSpc>
                <a:spcPct val="100000"/>
              </a:lnSpc>
              <a:spcBef>
                <a:spcPts val="0"/>
              </a:spcBef>
              <a:spcAft>
                <a:spcPts val="0"/>
              </a:spcAft>
              <a:buClr>
                <a:srgbClr val="000000"/>
              </a:buClr>
              <a:buSzPts val="8400"/>
              <a:buFont typeface="Helvetica Neue"/>
              <a:buNone/>
              <a:defRPr sz="35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7" name="Google Shape;27;p24"/>
          <p:cNvSpPr txBox="1">
            <a:spLocks noGrp="1"/>
          </p:cNvSpPr>
          <p:nvPr>
            <p:ph type="body" idx="1"/>
          </p:nvPr>
        </p:nvSpPr>
        <p:spPr>
          <a:xfrm>
            <a:off x="825584" y="3263900"/>
            <a:ext cx="5111751" cy="2863850"/>
          </a:xfrm>
          <a:prstGeom prst="rect">
            <a:avLst/>
          </a:prstGeom>
          <a:noFill/>
          <a:ln>
            <a:noFill/>
          </a:ln>
        </p:spPr>
        <p:txBody>
          <a:bodyPr spcFirstLastPara="1" wrap="square" lIns="21336" tIns="21336" rIns="21336" bIns="21336" anchor="t" anchorCtr="0">
            <a:normAutofit/>
          </a:bodyPr>
          <a:lstStyle>
            <a:lvl1pPr marL="191612" lvl="0" indent="-958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1pPr>
            <a:lvl2pPr marL="383216" lvl="1" indent="-958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2pPr>
            <a:lvl3pPr marL="574740" lvl="2" indent="-958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3pPr>
            <a:lvl4pPr marL="766345" lvl="3" indent="-958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4pPr>
            <a:lvl5pPr marL="957957" lvl="4" indent="-958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5pPr>
            <a:lvl6pPr marL="1149557" lvl="5" indent="-155688" algn="l">
              <a:lnSpc>
                <a:spcPct val="100000"/>
              </a:lnSpc>
              <a:spcBef>
                <a:spcPts val="2478"/>
              </a:spcBef>
              <a:spcAft>
                <a:spcPts val="0"/>
              </a:spcAft>
              <a:buClr>
                <a:srgbClr val="000000"/>
              </a:buClr>
              <a:buSzPts val="2250"/>
              <a:buChar char="•"/>
              <a:defRPr/>
            </a:lvl6pPr>
            <a:lvl7pPr marL="1341141" lvl="6" indent="-155688" algn="l">
              <a:lnSpc>
                <a:spcPct val="100000"/>
              </a:lnSpc>
              <a:spcBef>
                <a:spcPts val="2478"/>
              </a:spcBef>
              <a:spcAft>
                <a:spcPts val="0"/>
              </a:spcAft>
              <a:buClr>
                <a:srgbClr val="000000"/>
              </a:buClr>
              <a:buSzPts val="2250"/>
              <a:buChar char="•"/>
              <a:defRPr/>
            </a:lvl7pPr>
            <a:lvl8pPr marL="1532690" lvl="7" indent="-155688" algn="l">
              <a:lnSpc>
                <a:spcPct val="100000"/>
              </a:lnSpc>
              <a:spcBef>
                <a:spcPts val="2478"/>
              </a:spcBef>
              <a:spcAft>
                <a:spcPts val="0"/>
              </a:spcAft>
              <a:buClr>
                <a:srgbClr val="000000"/>
              </a:buClr>
              <a:buSzPts val="2250"/>
              <a:buChar char="•"/>
              <a:defRPr/>
            </a:lvl8pPr>
            <a:lvl9pPr marL="1724302" lvl="8" indent="-155688" algn="l">
              <a:lnSpc>
                <a:spcPct val="100000"/>
              </a:lnSpc>
              <a:spcBef>
                <a:spcPts val="2478"/>
              </a:spcBef>
              <a:spcAft>
                <a:spcPts val="0"/>
              </a:spcAft>
              <a:buClr>
                <a:srgbClr val="000000"/>
              </a:buClr>
              <a:buSzPts val="2250"/>
              <a:buChar char="•"/>
              <a:defRPr/>
            </a:lvl9pPr>
          </a:lstStyle>
          <a:p>
            <a:endParaRPr/>
          </a:p>
        </p:txBody>
      </p:sp>
      <p:sp>
        <p:nvSpPr>
          <p:cNvPr id="28" name="Google Shape;28;p24"/>
          <p:cNvSpPr txBox="1">
            <a:spLocks noGrp="1"/>
          </p:cNvSpPr>
          <p:nvPr>
            <p:ph type="sldNum" idx="12"/>
          </p:nvPr>
        </p:nvSpPr>
        <p:spPr>
          <a:xfrm>
            <a:off x="5934750" y="6540728"/>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758575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5380081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6038825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0393852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444217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1225616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8" name="Footer Placeholder 7"/>
          <p:cNvSpPr>
            <a:spLocks noGrp="1"/>
          </p:cNvSpPr>
          <p:nvPr>
            <p:ph type="ftr" sz="quarter" idx="11"/>
          </p:nvPr>
        </p:nvSpPr>
        <p:spPr/>
        <p:txBody>
          <a:bodyPr/>
          <a:lstStyle/>
          <a:p>
            <a:pPr defTabSz="914400"/>
            <a:endParaRPr lang="es-CL">
              <a:solidFill>
                <a:srgbClr val="102034">
                  <a:tint val="75000"/>
                </a:srgbClr>
              </a:solidFill>
            </a:endParaRPr>
          </a:p>
        </p:txBody>
      </p:sp>
      <p:sp>
        <p:nvSpPr>
          <p:cNvPr id="9" name="Slide Number Placeholder 8"/>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271143618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4" name="Footer Placeholder 3"/>
          <p:cNvSpPr>
            <a:spLocks noGrp="1"/>
          </p:cNvSpPr>
          <p:nvPr>
            <p:ph type="ftr" sz="quarter" idx="11"/>
          </p:nvPr>
        </p:nvSpPr>
        <p:spPr/>
        <p:txBody>
          <a:bodyPr/>
          <a:lstStyle/>
          <a:p>
            <a:pPr defTabSz="914400"/>
            <a:endParaRPr lang="es-CL">
              <a:solidFill>
                <a:srgbClr val="102034">
                  <a:tint val="75000"/>
                </a:srgbClr>
              </a:solidFill>
            </a:endParaRPr>
          </a:p>
        </p:txBody>
      </p:sp>
      <p:sp>
        <p:nvSpPr>
          <p:cNvPr id="5" name="Slide Number Placeholder 4"/>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2244948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3" name="Footer Placeholder 2"/>
          <p:cNvSpPr>
            <a:spLocks noGrp="1"/>
          </p:cNvSpPr>
          <p:nvPr>
            <p:ph type="ftr" sz="quarter" idx="11"/>
          </p:nvPr>
        </p:nvSpPr>
        <p:spPr/>
        <p:txBody>
          <a:bodyPr/>
          <a:lstStyle/>
          <a:p>
            <a:pPr defTabSz="914400"/>
            <a:endParaRPr lang="es-CL">
              <a:solidFill>
                <a:srgbClr val="102034">
                  <a:tint val="75000"/>
                </a:srgbClr>
              </a:solidFill>
            </a:endParaRPr>
          </a:p>
        </p:txBody>
      </p:sp>
      <p:sp>
        <p:nvSpPr>
          <p:cNvPr id="4" name="Slide Number Placeholder 3"/>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7138510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3561514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916628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ítulo (arriba)">
  <p:cSld name="Título (arriba)">
    <p:spTree>
      <p:nvGrpSpPr>
        <p:cNvPr id="1" name="Shape 29"/>
        <p:cNvGrpSpPr/>
        <p:nvPr/>
      </p:nvGrpSpPr>
      <p:grpSpPr>
        <a:xfrm>
          <a:off x="0" y="0"/>
          <a:ext cx="0" cy="0"/>
          <a:chOff x="0" y="0"/>
          <a:chExt cx="0" cy="0"/>
        </a:xfrm>
      </p:grpSpPr>
      <p:sp>
        <p:nvSpPr>
          <p:cNvPr id="30" name="Google Shape;30;p25"/>
          <p:cNvSpPr txBox="1">
            <a:spLocks noGrp="1"/>
          </p:cNvSpPr>
          <p:nvPr>
            <p:ph type="title"/>
          </p:nvPr>
        </p:nvSpPr>
        <p:spPr>
          <a:xfrm>
            <a:off x="844563"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1" name="Google Shape;31;p25"/>
          <p:cNvSpPr txBox="1">
            <a:spLocks noGrp="1"/>
          </p:cNvSpPr>
          <p:nvPr>
            <p:ph type="sldNum" idx="12"/>
          </p:nvPr>
        </p:nvSpPr>
        <p:spPr>
          <a:xfrm>
            <a:off x="5934750" y="6540728"/>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895121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28205712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5811184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7118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4782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7242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078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0696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5493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523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755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ítulo y viñetas">
  <p:cSld name="Título y viñetas">
    <p:spTree>
      <p:nvGrpSpPr>
        <p:cNvPr id="1" name="Shape 32"/>
        <p:cNvGrpSpPr/>
        <p:nvPr/>
      </p:nvGrpSpPr>
      <p:grpSpPr>
        <a:xfrm>
          <a:off x="0" y="0"/>
          <a:ext cx="0" cy="0"/>
          <a:chOff x="0" y="0"/>
          <a:chExt cx="0" cy="0"/>
        </a:xfrm>
      </p:grpSpPr>
      <p:sp>
        <p:nvSpPr>
          <p:cNvPr id="33" name="Google Shape;33;p26"/>
          <p:cNvSpPr txBox="1">
            <a:spLocks noGrp="1"/>
          </p:cNvSpPr>
          <p:nvPr>
            <p:ph type="title"/>
          </p:nvPr>
        </p:nvSpPr>
        <p:spPr>
          <a:xfrm>
            <a:off x="844563"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4" name="Google Shape;34;p26"/>
          <p:cNvSpPr txBox="1">
            <a:spLocks noGrp="1"/>
          </p:cNvSpPr>
          <p:nvPr>
            <p:ph type="body" idx="1"/>
          </p:nvPr>
        </p:nvSpPr>
        <p:spPr>
          <a:xfrm>
            <a:off x="844563" y="1574800"/>
            <a:ext cx="10502900" cy="4648200"/>
          </a:xfrm>
          <a:prstGeom prst="rect">
            <a:avLst/>
          </a:prstGeom>
          <a:noFill/>
          <a:ln>
            <a:noFill/>
          </a:ln>
        </p:spPr>
        <p:txBody>
          <a:bodyPr spcFirstLastPara="1" wrap="square" lIns="21336" tIns="21336" rIns="21336" bIns="21336" anchor="ctr" anchorCtr="0">
            <a:normAutofit/>
          </a:bodyPr>
          <a:lstStyle>
            <a:lvl1pPr marL="191612" lvl="0" indent="-255481"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1pPr>
            <a:lvl2pPr marL="383216" lvl="1" indent="-255481"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2pPr>
            <a:lvl3pPr marL="574740" lvl="2" indent="-255481"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3pPr>
            <a:lvl4pPr marL="766345" lvl="3" indent="-255481"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4pPr>
            <a:lvl5pPr marL="957957" lvl="4" indent="-255481"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5pPr>
            <a:lvl6pPr marL="1149557" lvl="5" indent="-155688" algn="l">
              <a:lnSpc>
                <a:spcPct val="100000"/>
              </a:lnSpc>
              <a:spcBef>
                <a:spcPts val="2478"/>
              </a:spcBef>
              <a:spcAft>
                <a:spcPts val="0"/>
              </a:spcAft>
              <a:buClr>
                <a:srgbClr val="000000"/>
              </a:buClr>
              <a:buSzPts val="2250"/>
              <a:buChar char="•"/>
              <a:defRPr/>
            </a:lvl6pPr>
            <a:lvl7pPr marL="1341141" lvl="6" indent="-155688" algn="l">
              <a:lnSpc>
                <a:spcPct val="100000"/>
              </a:lnSpc>
              <a:spcBef>
                <a:spcPts val="2478"/>
              </a:spcBef>
              <a:spcAft>
                <a:spcPts val="0"/>
              </a:spcAft>
              <a:buClr>
                <a:srgbClr val="000000"/>
              </a:buClr>
              <a:buSzPts val="2250"/>
              <a:buChar char="•"/>
              <a:defRPr/>
            </a:lvl7pPr>
            <a:lvl8pPr marL="1532690" lvl="7" indent="-155688" algn="l">
              <a:lnSpc>
                <a:spcPct val="100000"/>
              </a:lnSpc>
              <a:spcBef>
                <a:spcPts val="2478"/>
              </a:spcBef>
              <a:spcAft>
                <a:spcPts val="0"/>
              </a:spcAft>
              <a:buClr>
                <a:srgbClr val="000000"/>
              </a:buClr>
              <a:buSzPts val="2250"/>
              <a:buChar char="•"/>
              <a:defRPr/>
            </a:lvl8pPr>
            <a:lvl9pPr marL="1724302" lvl="8" indent="-155688" algn="l">
              <a:lnSpc>
                <a:spcPct val="100000"/>
              </a:lnSpc>
              <a:spcBef>
                <a:spcPts val="2478"/>
              </a:spcBef>
              <a:spcAft>
                <a:spcPts val="0"/>
              </a:spcAft>
              <a:buClr>
                <a:srgbClr val="000000"/>
              </a:buClr>
              <a:buSzPts val="2250"/>
              <a:buChar char="•"/>
              <a:defRPr/>
            </a:lvl9pPr>
          </a:lstStyle>
          <a:p>
            <a:endParaRPr/>
          </a:p>
        </p:txBody>
      </p:sp>
      <p:sp>
        <p:nvSpPr>
          <p:cNvPr id="35" name="Google Shape;35;p26"/>
          <p:cNvSpPr txBox="1">
            <a:spLocks noGrp="1"/>
          </p:cNvSpPr>
          <p:nvPr>
            <p:ph type="sldNum" idx="12"/>
          </p:nvPr>
        </p:nvSpPr>
        <p:spPr>
          <a:xfrm>
            <a:off x="5934750" y="6540728"/>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232297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4376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885241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6548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8290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0512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5863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0035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8751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4580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05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 blanco" type="tx">
  <p:cSld name="En blanco">
    <p:spTree>
      <p:nvGrpSpPr>
        <p:cNvPr id="1" name="Shape 13"/>
        <p:cNvGrpSpPr/>
        <p:nvPr/>
      </p:nvGrpSpPr>
      <p:grpSpPr>
        <a:xfrm>
          <a:off x="0" y="0"/>
          <a:ext cx="0" cy="0"/>
          <a:chOff x="0" y="0"/>
          <a:chExt cx="0" cy="0"/>
        </a:xfrm>
      </p:grpSpPr>
      <p:sp>
        <p:nvSpPr>
          <p:cNvPr id="14" name="Google Shape;14;p21"/>
          <p:cNvSpPr txBox="1">
            <a:spLocks noGrp="1"/>
          </p:cNvSpPr>
          <p:nvPr>
            <p:ph type="sldNum" idx="12"/>
          </p:nvPr>
        </p:nvSpPr>
        <p:spPr>
          <a:xfrm>
            <a:off x="5934776" y="6540754"/>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19291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ítulo, viñetas y foto">
  <p:cSld name="Título, viñetas y foto">
    <p:spTree>
      <p:nvGrpSpPr>
        <p:cNvPr id="1" name="Shape 36"/>
        <p:cNvGrpSpPr/>
        <p:nvPr/>
      </p:nvGrpSpPr>
      <p:grpSpPr>
        <a:xfrm>
          <a:off x="0" y="0"/>
          <a:ext cx="0" cy="0"/>
          <a:chOff x="0" y="0"/>
          <a:chExt cx="0" cy="0"/>
        </a:xfrm>
      </p:grpSpPr>
      <p:sp>
        <p:nvSpPr>
          <p:cNvPr id="37" name="Google Shape;37;p27"/>
          <p:cNvSpPr>
            <a:spLocks noGrp="1"/>
          </p:cNvSpPr>
          <p:nvPr>
            <p:ph type="pic" idx="2"/>
          </p:nvPr>
        </p:nvSpPr>
        <p:spPr>
          <a:xfrm>
            <a:off x="6584963" y="1574800"/>
            <a:ext cx="4762500" cy="4648200"/>
          </a:xfrm>
          <a:prstGeom prst="rect">
            <a:avLst/>
          </a:prstGeom>
          <a:noFill/>
          <a:ln>
            <a:noFill/>
          </a:ln>
        </p:spPr>
      </p:sp>
      <p:sp>
        <p:nvSpPr>
          <p:cNvPr id="38" name="Google Shape;38;p27"/>
          <p:cNvSpPr txBox="1">
            <a:spLocks noGrp="1"/>
          </p:cNvSpPr>
          <p:nvPr>
            <p:ph type="title"/>
          </p:nvPr>
        </p:nvSpPr>
        <p:spPr>
          <a:xfrm>
            <a:off x="844563"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 name="Google Shape;39;p27"/>
          <p:cNvSpPr txBox="1">
            <a:spLocks noGrp="1"/>
          </p:cNvSpPr>
          <p:nvPr>
            <p:ph type="body" idx="1"/>
          </p:nvPr>
        </p:nvSpPr>
        <p:spPr>
          <a:xfrm>
            <a:off x="844572" y="1574800"/>
            <a:ext cx="5111751" cy="4648200"/>
          </a:xfrm>
          <a:prstGeom prst="rect">
            <a:avLst/>
          </a:prstGeom>
          <a:noFill/>
          <a:ln>
            <a:noFill/>
          </a:ln>
        </p:spPr>
        <p:txBody>
          <a:bodyPr spcFirstLastPara="1" wrap="square" lIns="21336" tIns="21336" rIns="21336" bIns="21336" anchor="ctr" anchorCtr="0">
            <a:normAutofit/>
          </a:bodyPr>
          <a:lstStyle>
            <a:lvl1pPr marL="191612" lvl="0" indent="-222180"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1pPr>
            <a:lvl2pPr marL="383216" lvl="1" indent="-222180"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2pPr>
            <a:lvl3pPr marL="574740" lvl="2" indent="-222180"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3pPr>
            <a:lvl4pPr marL="766345" lvl="3" indent="-222180"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4pPr>
            <a:lvl5pPr marL="957957" lvl="4" indent="-222180"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5pPr>
            <a:lvl6pPr marL="1149557" lvl="5" indent="-155688" algn="l">
              <a:lnSpc>
                <a:spcPct val="100000"/>
              </a:lnSpc>
              <a:spcBef>
                <a:spcPts val="2478"/>
              </a:spcBef>
              <a:spcAft>
                <a:spcPts val="0"/>
              </a:spcAft>
              <a:buClr>
                <a:srgbClr val="000000"/>
              </a:buClr>
              <a:buSzPts val="2250"/>
              <a:buChar char="•"/>
              <a:defRPr/>
            </a:lvl6pPr>
            <a:lvl7pPr marL="1341141" lvl="6" indent="-155688" algn="l">
              <a:lnSpc>
                <a:spcPct val="100000"/>
              </a:lnSpc>
              <a:spcBef>
                <a:spcPts val="2478"/>
              </a:spcBef>
              <a:spcAft>
                <a:spcPts val="0"/>
              </a:spcAft>
              <a:buClr>
                <a:srgbClr val="000000"/>
              </a:buClr>
              <a:buSzPts val="2250"/>
              <a:buChar char="•"/>
              <a:defRPr/>
            </a:lvl7pPr>
            <a:lvl8pPr marL="1532690" lvl="7" indent="-155688" algn="l">
              <a:lnSpc>
                <a:spcPct val="100000"/>
              </a:lnSpc>
              <a:spcBef>
                <a:spcPts val="2478"/>
              </a:spcBef>
              <a:spcAft>
                <a:spcPts val="0"/>
              </a:spcAft>
              <a:buClr>
                <a:srgbClr val="000000"/>
              </a:buClr>
              <a:buSzPts val="2250"/>
              <a:buChar char="•"/>
              <a:defRPr/>
            </a:lvl8pPr>
            <a:lvl9pPr marL="1724302" lvl="8" indent="-155688" algn="l">
              <a:lnSpc>
                <a:spcPct val="100000"/>
              </a:lnSpc>
              <a:spcBef>
                <a:spcPts val="2478"/>
              </a:spcBef>
              <a:spcAft>
                <a:spcPts val="0"/>
              </a:spcAft>
              <a:buClr>
                <a:srgbClr val="000000"/>
              </a:buClr>
              <a:buSzPts val="2250"/>
              <a:buChar char="•"/>
              <a:defRPr/>
            </a:lvl9pPr>
          </a:lstStyle>
          <a:p>
            <a:endParaRPr/>
          </a:p>
        </p:txBody>
      </p:sp>
      <p:sp>
        <p:nvSpPr>
          <p:cNvPr id="40" name="Google Shape;40;p27"/>
          <p:cNvSpPr txBox="1">
            <a:spLocks noGrp="1"/>
          </p:cNvSpPr>
          <p:nvPr>
            <p:ph type="sldNum" idx="12"/>
          </p:nvPr>
        </p:nvSpPr>
        <p:spPr>
          <a:xfrm>
            <a:off x="5934750" y="6540728"/>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3845422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19705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5621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0512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8870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0562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9427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6755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675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5743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699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iñetas">
  <p:cSld name="Viñetas">
    <p:spTree>
      <p:nvGrpSpPr>
        <p:cNvPr id="1" name="Shape 41"/>
        <p:cNvGrpSpPr/>
        <p:nvPr/>
      </p:nvGrpSpPr>
      <p:grpSpPr>
        <a:xfrm>
          <a:off x="0" y="0"/>
          <a:ext cx="0" cy="0"/>
          <a:chOff x="0" y="0"/>
          <a:chExt cx="0" cy="0"/>
        </a:xfrm>
      </p:grpSpPr>
      <p:sp>
        <p:nvSpPr>
          <p:cNvPr id="42" name="Google Shape;42;p28"/>
          <p:cNvSpPr txBox="1">
            <a:spLocks noGrp="1"/>
          </p:cNvSpPr>
          <p:nvPr>
            <p:ph type="body" idx="1"/>
          </p:nvPr>
        </p:nvSpPr>
        <p:spPr>
          <a:xfrm>
            <a:off x="844563" y="889000"/>
            <a:ext cx="10502900" cy="5080000"/>
          </a:xfrm>
          <a:prstGeom prst="rect">
            <a:avLst/>
          </a:prstGeom>
          <a:noFill/>
          <a:ln>
            <a:noFill/>
          </a:ln>
        </p:spPr>
        <p:txBody>
          <a:bodyPr spcFirstLastPara="1" wrap="square" lIns="21336" tIns="21336" rIns="21336" bIns="21336" anchor="ctr" anchorCtr="0">
            <a:normAutofit/>
          </a:bodyPr>
          <a:lstStyle>
            <a:lvl1pPr marL="191612" lvl="0" indent="-255481"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1pPr>
            <a:lvl2pPr marL="383216" lvl="1" indent="-255481"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2pPr>
            <a:lvl3pPr marL="574740" lvl="2" indent="-255481"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3pPr>
            <a:lvl4pPr marL="766345" lvl="3" indent="-255481"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4pPr>
            <a:lvl5pPr marL="957957" lvl="4" indent="-255481"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5pPr>
            <a:lvl6pPr marL="1149557" lvl="5" indent="-155688" algn="l">
              <a:lnSpc>
                <a:spcPct val="100000"/>
              </a:lnSpc>
              <a:spcBef>
                <a:spcPts val="2478"/>
              </a:spcBef>
              <a:spcAft>
                <a:spcPts val="0"/>
              </a:spcAft>
              <a:buClr>
                <a:srgbClr val="000000"/>
              </a:buClr>
              <a:buSzPts val="2250"/>
              <a:buChar char="•"/>
              <a:defRPr/>
            </a:lvl6pPr>
            <a:lvl7pPr marL="1341141" lvl="6" indent="-155688" algn="l">
              <a:lnSpc>
                <a:spcPct val="100000"/>
              </a:lnSpc>
              <a:spcBef>
                <a:spcPts val="2478"/>
              </a:spcBef>
              <a:spcAft>
                <a:spcPts val="0"/>
              </a:spcAft>
              <a:buClr>
                <a:srgbClr val="000000"/>
              </a:buClr>
              <a:buSzPts val="2250"/>
              <a:buChar char="•"/>
              <a:defRPr/>
            </a:lvl7pPr>
            <a:lvl8pPr marL="1532690" lvl="7" indent="-155688" algn="l">
              <a:lnSpc>
                <a:spcPct val="100000"/>
              </a:lnSpc>
              <a:spcBef>
                <a:spcPts val="2478"/>
              </a:spcBef>
              <a:spcAft>
                <a:spcPts val="0"/>
              </a:spcAft>
              <a:buClr>
                <a:srgbClr val="000000"/>
              </a:buClr>
              <a:buSzPts val="2250"/>
              <a:buChar char="•"/>
              <a:defRPr/>
            </a:lvl8pPr>
            <a:lvl9pPr marL="1724302" lvl="8" indent="-155688" algn="l">
              <a:lnSpc>
                <a:spcPct val="100000"/>
              </a:lnSpc>
              <a:spcBef>
                <a:spcPts val="2478"/>
              </a:spcBef>
              <a:spcAft>
                <a:spcPts val="0"/>
              </a:spcAft>
              <a:buClr>
                <a:srgbClr val="000000"/>
              </a:buClr>
              <a:buSzPts val="2250"/>
              <a:buChar char="•"/>
              <a:defRPr/>
            </a:lvl9pPr>
          </a:lstStyle>
          <a:p>
            <a:endParaRPr/>
          </a:p>
        </p:txBody>
      </p:sp>
      <p:sp>
        <p:nvSpPr>
          <p:cNvPr id="43" name="Google Shape;43;p28"/>
          <p:cNvSpPr txBox="1">
            <a:spLocks noGrp="1"/>
          </p:cNvSpPr>
          <p:nvPr>
            <p:ph type="sldNum" idx="12"/>
          </p:nvPr>
        </p:nvSpPr>
        <p:spPr>
          <a:xfrm>
            <a:off x="5934750" y="6540728"/>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055426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5733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722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60695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4946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676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 fotos">
  <p:cSld name="3 fotos">
    <p:spTree>
      <p:nvGrpSpPr>
        <p:cNvPr id="1" name="Shape 44"/>
        <p:cNvGrpSpPr/>
        <p:nvPr/>
      </p:nvGrpSpPr>
      <p:grpSpPr>
        <a:xfrm>
          <a:off x="0" y="0"/>
          <a:ext cx="0" cy="0"/>
          <a:chOff x="0" y="0"/>
          <a:chExt cx="0" cy="0"/>
        </a:xfrm>
      </p:grpSpPr>
      <p:sp>
        <p:nvSpPr>
          <p:cNvPr id="45" name="Google Shape;45;p29"/>
          <p:cNvSpPr>
            <a:spLocks noGrp="1"/>
          </p:cNvSpPr>
          <p:nvPr>
            <p:ph type="pic" idx="2"/>
          </p:nvPr>
        </p:nvSpPr>
        <p:spPr>
          <a:xfrm>
            <a:off x="7880349" y="3524250"/>
            <a:ext cx="3702051" cy="2774950"/>
          </a:xfrm>
          <a:prstGeom prst="rect">
            <a:avLst/>
          </a:prstGeom>
          <a:noFill/>
          <a:ln>
            <a:noFill/>
          </a:ln>
        </p:spPr>
      </p:sp>
      <p:sp>
        <p:nvSpPr>
          <p:cNvPr id="46" name="Google Shape;46;p29"/>
          <p:cNvSpPr>
            <a:spLocks noGrp="1"/>
          </p:cNvSpPr>
          <p:nvPr>
            <p:ph type="pic" idx="3"/>
          </p:nvPr>
        </p:nvSpPr>
        <p:spPr>
          <a:xfrm>
            <a:off x="7880349" y="565150"/>
            <a:ext cx="3702051" cy="2774950"/>
          </a:xfrm>
          <a:prstGeom prst="rect">
            <a:avLst/>
          </a:prstGeom>
          <a:noFill/>
          <a:ln>
            <a:noFill/>
          </a:ln>
        </p:spPr>
      </p:sp>
      <p:sp>
        <p:nvSpPr>
          <p:cNvPr id="47" name="Google Shape;47;p29"/>
          <p:cNvSpPr>
            <a:spLocks noGrp="1"/>
          </p:cNvSpPr>
          <p:nvPr>
            <p:ph type="pic" idx="4"/>
          </p:nvPr>
        </p:nvSpPr>
        <p:spPr>
          <a:xfrm>
            <a:off x="603251" y="565150"/>
            <a:ext cx="7086600" cy="5734050"/>
          </a:xfrm>
          <a:prstGeom prst="rect">
            <a:avLst/>
          </a:prstGeom>
          <a:noFill/>
          <a:ln>
            <a:noFill/>
          </a:ln>
        </p:spPr>
      </p:sp>
      <p:sp>
        <p:nvSpPr>
          <p:cNvPr id="48" name="Google Shape;48;p29"/>
          <p:cNvSpPr txBox="1">
            <a:spLocks noGrp="1"/>
          </p:cNvSpPr>
          <p:nvPr>
            <p:ph type="sldNum" idx="12"/>
          </p:nvPr>
        </p:nvSpPr>
        <p:spPr>
          <a:xfrm>
            <a:off x="5934750" y="6540728"/>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2655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ita">
  <p:cSld name="Cita">
    <p:spTree>
      <p:nvGrpSpPr>
        <p:cNvPr id="1" name="Shape 49"/>
        <p:cNvGrpSpPr/>
        <p:nvPr/>
      </p:nvGrpSpPr>
      <p:grpSpPr>
        <a:xfrm>
          <a:off x="0" y="0"/>
          <a:ext cx="0" cy="0"/>
          <a:chOff x="0" y="0"/>
          <a:chExt cx="0" cy="0"/>
        </a:xfrm>
      </p:grpSpPr>
      <p:sp>
        <p:nvSpPr>
          <p:cNvPr id="50" name="Google Shape;50;p30"/>
          <p:cNvSpPr txBox="1">
            <a:spLocks noGrp="1"/>
          </p:cNvSpPr>
          <p:nvPr>
            <p:ph type="body" idx="1"/>
          </p:nvPr>
        </p:nvSpPr>
        <p:spPr>
          <a:xfrm>
            <a:off x="1193816" y="4476978"/>
            <a:ext cx="9810751" cy="243143"/>
          </a:xfrm>
          <a:prstGeom prst="rect">
            <a:avLst/>
          </a:prstGeom>
          <a:noFill/>
          <a:ln>
            <a:noFill/>
          </a:ln>
        </p:spPr>
        <p:txBody>
          <a:bodyPr spcFirstLastPara="1" wrap="square" lIns="21336" tIns="21336" rIns="21336" bIns="21336" anchor="t" anchorCtr="0">
            <a:spAutoFit/>
          </a:bodyPr>
          <a:lstStyle>
            <a:lvl1pPr marL="191612" lvl="0" indent="-95806" algn="ctr">
              <a:lnSpc>
                <a:spcPct val="100000"/>
              </a:lnSpc>
              <a:spcBef>
                <a:spcPts val="0"/>
              </a:spcBef>
              <a:spcAft>
                <a:spcPts val="0"/>
              </a:spcAft>
              <a:buClr>
                <a:srgbClr val="000000"/>
              </a:buClr>
              <a:buSzPts val="3200"/>
              <a:buFont typeface="Lato"/>
              <a:buNone/>
              <a:defRPr sz="1300" b="0" i="0">
                <a:latin typeface="Lato"/>
                <a:ea typeface="Lato"/>
                <a:cs typeface="Lato"/>
                <a:sym typeface="Lato"/>
              </a:defRPr>
            </a:lvl1pPr>
            <a:lvl2pPr marL="383216" lvl="1" indent="-155688" algn="l">
              <a:lnSpc>
                <a:spcPct val="100000"/>
              </a:lnSpc>
              <a:spcBef>
                <a:spcPts val="2478"/>
              </a:spcBef>
              <a:spcAft>
                <a:spcPts val="0"/>
              </a:spcAft>
              <a:buClr>
                <a:srgbClr val="000000"/>
              </a:buClr>
              <a:buSzPts val="2250"/>
              <a:buChar char="•"/>
              <a:defRPr/>
            </a:lvl2pPr>
            <a:lvl3pPr marL="574740" lvl="2" indent="-155688" algn="l">
              <a:lnSpc>
                <a:spcPct val="100000"/>
              </a:lnSpc>
              <a:spcBef>
                <a:spcPts val="2478"/>
              </a:spcBef>
              <a:spcAft>
                <a:spcPts val="0"/>
              </a:spcAft>
              <a:buClr>
                <a:srgbClr val="000000"/>
              </a:buClr>
              <a:buSzPts val="2250"/>
              <a:buChar char="•"/>
              <a:defRPr/>
            </a:lvl3pPr>
            <a:lvl4pPr marL="766345" lvl="3" indent="-155688" algn="l">
              <a:lnSpc>
                <a:spcPct val="100000"/>
              </a:lnSpc>
              <a:spcBef>
                <a:spcPts val="2478"/>
              </a:spcBef>
              <a:spcAft>
                <a:spcPts val="0"/>
              </a:spcAft>
              <a:buClr>
                <a:srgbClr val="000000"/>
              </a:buClr>
              <a:buSzPts val="2250"/>
              <a:buChar char="•"/>
              <a:defRPr/>
            </a:lvl4pPr>
            <a:lvl5pPr marL="957957" lvl="4" indent="-155688" algn="l">
              <a:lnSpc>
                <a:spcPct val="100000"/>
              </a:lnSpc>
              <a:spcBef>
                <a:spcPts val="2478"/>
              </a:spcBef>
              <a:spcAft>
                <a:spcPts val="0"/>
              </a:spcAft>
              <a:buClr>
                <a:srgbClr val="000000"/>
              </a:buClr>
              <a:buSzPts val="2250"/>
              <a:buChar char="•"/>
              <a:defRPr/>
            </a:lvl5pPr>
            <a:lvl6pPr marL="1149557" lvl="5" indent="-155688" algn="l">
              <a:lnSpc>
                <a:spcPct val="100000"/>
              </a:lnSpc>
              <a:spcBef>
                <a:spcPts val="2478"/>
              </a:spcBef>
              <a:spcAft>
                <a:spcPts val="0"/>
              </a:spcAft>
              <a:buClr>
                <a:srgbClr val="000000"/>
              </a:buClr>
              <a:buSzPts val="2250"/>
              <a:buChar char="•"/>
              <a:defRPr/>
            </a:lvl6pPr>
            <a:lvl7pPr marL="1341141" lvl="6" indent="-155688" algn="l">
              <a:lnSpc>
                <a:spcPct val="100000"/>
              </a:lnSpc>
              <a:spcBef>
                <a:spcPts val="2478"/>
              </a:spcBef>
              <a:spcAft>
                <a:spcPts val="0"/>
              </a:spcAft>
              <a:buClr>
                <a:srgbClr val="000000"/>
              </a:buClr>
              <a:buSzPts val="2250"/>
              <a:buChar char="•"/>
              <a:defRPr/>
            </a:lvl7pPr>
            <a:lvl8pPr marL="1532690" lvl="7" indent="-155688" algn="l">
              <a:lnSpc>
                <a:spcPct val="100000"/>
              </a:lnSpc>
              <a:spcBef>
                <a:spcPts val="2478"/>
              </a:spcBef>
              <a:spcAft>
                <a:spcPts val="0"/>
              </a:spcAft>
              <a:buClr>
                <a:srgbClr val="000000"/>
              </a:buClr>
              <a:buSzPts val="2250"/>
              <a:buChar char="•"/>
              <a:defRPr/>
            </a:lvl8pPr>
            <a:lvl9pPr marL="1724302" lvl="8" indent="-155688" algn="l">
              <a:lnSpc>
                <a:spcPct val="100000"/>
              </a:lnSpc>
              <a:spcBef>
                <a:spcPts val="2478"/>
              </a:spcBef>
              <a:spcAft>
                <a:spcPts val="0"/>
              </a:spcAft>
              <a:buClr>
                <a:srgbClr val="000000"/>
              </a:buClr>
              <a:buSzPts val="2250"/>
              <a:buChar char="•"/>
              <a:defRPr/>
            </a:lvl9pPr>
          </a:lstStyle>
          <a:p>
            <a:endParaRPr/>
          </a:p>
        </p:txBody>
      </p:sp>
      <p:sp>
        <p:nvSpPr>
          <p:cNvPr id="51" name="Google Shape;51;p30"/>
          <p:cNvSpPr txBox="1">
            <a:spLocks noGrp="1"/>
          </p:cNvSpPr>
          <p:nvPr>
            <p:ph type="body" idx="2"/>
          </p:nvPr>
        </p:nvSpPr>
        <p:spPr>
          <a:xfrm>
            <a:off x="1193816" y="3069645"/>
            <a:ext cx="9810751" cy="350865"/>
          </a:xfrm>
          <a:prstGeom prst="rect">
            <a:avLst/>
          </a:prstGeom>
          <a:noFill/>
          <a:ln>
            <a:noFill/>
          </a:ln>
        </p:spPr>
        <p:txBody>
          <a:bodyPr spcFirstLastPara="1" wrap="square" lIns="21336" tIns="21336" rIns="21336" bIns="21336" anchor="ctr" anchorCtr="0">
            <a:spAutoFit/>
          </a:bodyPr>
          <a:lstStyle>
            <a:lvl1pPr marL="191612" lvl="0" indent="-95806" algn="ctr">
              <a:lnSpc>
                <a:spcPct val="100000"/>
              </a:lnSpc>
              <a:spcBef>
                <a:spcPts val="0"/>
              </a:spcBef>
              <a:spcAft>
                <a:spcPts val="0"/>
              </a:spcAft>
              <a:buClr>
                <a:srgbClr val="000000"/>
              </a:buClr>
              <a:buSzPts val="4800"/>
              <a:buFont typeface="Helvetica Neue"/>
              <a:buNone/>
              <a:defRPr sz="2000">
                <a:latin typeface="Helvetica Neue"/>
                <a:ea typeface="Helvetica Neue"/>
                <a:cs typeface="Helvetica Neue"/>
                <a:sym typeface="Helvetica Neue"/>
              </a:defRPr>
            </a:lvl1pPr>
            <a:lvl2pPr marL="383216" lvl="1" indent="-155688" algn="l">
              <a:lnSpc>
                <a:spcPct val="100000"/>
              </a:lnSpc>
              <a:spcBef>
                <a:spcPts val="2478"/>
              </a:spcBef>
              <a:spcAft>
                <a:spcPts val="0"/>
              </a:spcAft>
              <a:buClr>
                <a:srgbClr val="000000"/>
              </a:buClr>
              <a:buSzPts val="2250"/>
              <a:buChar char="•"/>
              <a:defRPr/>
            </a:lvl2pPr>
            <a:lvl3pPr marL="574740" lvl="2" indent="-155688" algn="l">
              <a:lnSpc>
                <a:spcPct val="100000"/>
              </a:lnSpc>
              <a:spcBef>
                <a:spcPts val="2478"/>
              </a:spcBef>
              <a:spcAft>
                <a:spcPts val="0"/>
              </a:spcAft>
              <a:buClr>
                <a:srgbClr val="000000"/>
              </a:buClr>
              <a:buSzPts val="2250"/>
              <a:buChar char="•"/>
              <a:defRPr/>
            </a:lvl3pPr>
            <a:lvl4pPr marL="766345" lvl="3" indent="-155688" algn="l">
              <a:lnSpc>
                <a:spcPct val="100000"/>
              </a:lnSpc>
              <a:spcBef>
                <a:spcPts val="2478"/>
              </a:spcBef>
              <a:spcAft>
                <a:spcPts val="0"/>
              </a:spcAft>
              <a:buClr>
                <a:srgbClr val="000000"/>
              </a:buClr>
              <a:buSzPts val="2250"/>
              <a:buChar char="•"/>
              <a:defRPr/>
            </a:lvl4pPr>
            <a:lvl5pPr marL="957957" lvl="4" indent="-155688" algn="l">
              <a:lnSpc>
                <a:spcPct val="100000"/>
              </a:lnSpc>
              <a:spcBef>
                <a:spcPts val="2478"/>
              </a:spcBef>
              <a:spcAft>
                <a:spcPts val="0"/>
              </a:spcAft>
              <a:buClr>
                <a:srgbClr val="000000"/>
              </a:buClr>
              <a:buSzPts val="2250"/>
              <a:buChar char="•"/>
              <a:defRPr/>
            </a:lvl5pPr>
            <a:lvl6pPr marL="1149557" lvl="5" indent="-155688" algn="l">
              <a:lnSpc>
                <a:spcPct val="100000"/>
              </a:lnSpc>
              <a:spcBef>
                <a:spcPts val="2478"/>
              </a:spcBef>
              <a:spcAft>
                <a:spcPts val="0"/>
              </a:spcAft>
              <a:buClr>
                <a:srgbClr val="000000"/>
              </a:buClr>
              <a:buSzPts val="2250"/>
              <a:buChar char="•"/>
              <a:defRPr/>
            </a:lvl6pPr>
            <a:lvl7pPr marL="1341141" lvl="6" indent="-155688" algn="l">
              <a:lnSpc>
                <a:spcPct val="100000"/>
              </a:lnSpc>
              <a:spcBef>
                <a:spcPts val="2478"/>
              </a:spcBef>
              <a:spcAft>
                <a:spcPts val="0"/>
              </a:spcAft>
              <a:buClr>
                <a:srgbClr val="000000"/>
              </a:buClr>
              <a:buSzPts val="2250"/>
              <a:buChar char="•"/>
              <a:defRPr/>
            </a:lvl7pPr>
            <a:lvl8pPr marL="1532690" lvl="7" indent="-155688" algn="l">
              <a:lnSpc>
                <a:spcPct val="100000"/>
              </a:lnSpc>
              <a:spcBef>
                <a:spcPts val="2478"/>
              </a:spcBef>
              <a:spcAft>
                <a:spcPts val="0"/>
              </a:spcAft>
              <a:buClr>
                <a:srgbClr val="000000"/>
              </a:buClr>
              <a:buSzPts val="2250"/>
              <a:buChar char="•"/>
              <a:defRPr/>
            </a:lvl8pPr>
            <a:lvl9pPr marL="1724302" lvl="8" indent="-155688" algn="l">
              <a:lnSpc>
                <a:spcPct val="100000"/>
              </a:lnSpc>
              <a:spcBef>
                <a:spcPts val="2478"/>
              </a:spcBef>
              <a:spcAft>
                <a:spcPts val="0"/>
              </a:spcAft>
              <a:buClr>
                <a:srgbClr val="000000"/>
              </a:buClr>
              <a:buSzPts val="2250"/>
              <a:buChar char="•"/>
              <a:defRPr/>
            </a:lvl9pPr>
          </a:lstStyle>
          <a:p>
            <a:endParaRPr/>
          </a:p>
        </p:txBody>
      </p:sp>
      <p:sp>
        <p:nvSpPr>
          <p:cNvPr id="52" name="Google Shape;52;p30"/>
          <p:cNvSpPr txBox="1">
            <a:spLocks noGrp="1"/>
          </p:cNvSpPr>
          <p:nvPr>
            <p:ph type="sldNum" idx="12"/>
          </p:nvPr>
        </p:nvSpPr>
        <p:spPr>
          <a:xfrm>
            <a:off x="5934750" y="6540728"/>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02687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Foto">
  <p:cSld name="Foto">
    <p:spTree>
      <p:nvGrpSpPr>
        <p:cNvPr id="1" name="Shape 53"/>
        <p:cNvGrpSpPr/>
        <p:nvPr/>
      </p:nvGrpSpPr>
      <p:grpSpPr>
        <a:xfrm>
          <a:off x="0" y="0"/>
          <a:ext cx="0" cy="0"/>
          <a:chOff x="0" y="0"/>
          <a:chExt cx="0" cy="0"/>
        </a:xfrm>
      </p:grpSpPr>
      <p:sp>
        <p:nvSpPr>
          <p:cNvPr id="54" name="Google Shape;54;p31"/>
          <p:cNvSpPr>
            <a:spLocks noGrp="1"/>
          </p:cNvSpPr>
          <p:nvPr>
            <p:ph type="pic" idx="2"/>
          </p:nvPr>
        </p:nvSpPr>
        <p:spPr>
          <a:xfrm>
            <a:off x="0" y="0"/>
            <a:ext cx="12192000" cy="6858000"/>
          </a:xfrm>
          <a:prstGeom prst="rect">
            <a:avLst/>
          </a:prstGeom>
          <a:noFill/>
          <a:ln>
            <a:noFill/>
          </a:ln>
        </p:spPr>
      </p:sp>
      <p:sp>
        <p:nvSpPr>
          <p:cNvPr id="55" name="Google Shape;55;p31"/>
          <p:cNvSpPr txBox="1">
            <a:spLocks noGrp="1"/>
          </p:cNvSpPr>
          <p:nvPr>
            <p:ph type="sldNum" idx="12"/>
          </p:nvPr>
        </p:nvSpPr>
        <p:spPr>
          <a:xfrm>
            <a:off x="5934750" y="6540728"/>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8107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ítulo y subtítulo" type="title">
  <p:cSld name="Título y subtítulo">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89000" y="1149350"/>
            <a:ext cx="10414000" cy="2324100"/>
          </a:xfrm>
          <a:prstGeom prst="rect">
            <a:avLst/>
          </a:prstGeom>
          <a:noFill/>
          <a:ln>
            <a:noFill/>
          </a:ln>
        </p:spPr>
        <p:txBody>
          <a:bodyPr spcFirstLastPara="1" wrap="square" lIns="21336" tIns="21336" rIns="21336" bIns="21336"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0"/>
          <p:cNvSpPr txBox="1">
            <a:spLocks noGrp="1"/>
          </p:cNvSpPr>
          <p:nvPr>
            <p:ph type="body" idx="1"/>
          </p:nvPr>
        </p:nvSpPr>
        <p:spPr>
          <a:xfrm>
            <a:off x="889000" y="3536950"/>
            <a:ext cx="10414000" cy="793750"/>
          </a:xfrm>
          <a:prstGeom prst="rect">
            <a:avLst/>
          </a:prstGeom>
          <a:noFill/>
          <a:ln>
            <a:noFill/>
          </a:ln>
        </p:spPr>
        <p:txBody>
          <a:bodyPr spcFirstLastPara="1" wrap="square" lIns="21336" tIns="21336" rIns="21336" bIns="21336" anchor="t" anchorCtr="0">
            <a:normAutofit/>
          </a:bodyPr>
          <a:lstStyle>
            <a:lvl1pPr marL="191664" lvl="0" indent="-9583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1pPr>
            <a:lvl2pPr marL="383321" lvl="1" indent="-9583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2pPr>
            <a:lvl3pPr marL="574908" lvl="2" indent="-9583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3pPr>
            <a:lvl4pPr marL="766566" lvl="3" indent="-9583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4pPr>
            <a:lvl5pPr marL="958230" lvl="4" indent="-9583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5pPr>
            <a:lvl6pPr marL="1149882" lvl="5" indent="-155730" algn="l">
              <a:lnSpc>
                <a:spcPct val="100000"/>
              </a:lnSpc>
              <a:spcBef>
                <a:spcPts val="2478"/>
              </a:spcBef>
              <a:spcAft>
                <a:spcPts val="0"/>
              </a:spcAft>
              <a:buClr>
                <a:srgbClr val="000000"/>
              </a:buClr>
              <a:buSzPts val="2250"/>
              <a:buChar char="•"/>
              <a:defRPr/>
            </a:lvl6pPr>
            <a:lvl7pPr marL="1341524" lvl="6" indent="-155730" algn="l">
              <a:lnSpc>
                <a:spcPct val="100000"/>
              </a:lnSpc>
              <a:spcBef>
                <a:spcPts val="2478"/>
              </a:spcBef>
              <a:spcAft>
                <a:spcPts val="0"/>
              </a:spcAft>
              <a:buClr>
                <a:srgbClr val="000000"/>
              </a:buClr>
              <a:buSzPts val="2250"/>
              <a:buChar char="•"/>
              <a:defRPr/>
            </a:lvl7pPr>
            <a:lvl8pPr marL="1533132" lvl="7" indent="-155730" algn="l">
              <a:lnSpc>
                <a:spcPct val="100000"/>
              </a:lnSpc>
              <a:spcBef>
                <a:spcPts val="2478"/>
              </a:spcBef>
              <a:spcAft>
                <a:spcPts val="0"/>
              </a:spcAft>
              <a:buClr>
                <a:srgbClr val="000000"/>
              </a:buClr>
              <a:buSzPts val="2250"/>
              <a:buChar char="•"/>
              <a:defRPr/>
            </a:lvl8pPr>
            <a:lvl9pPr marL="1724796" lvl="8" indent="-155730" algn="l">
              <a:lnSpc>
                <a:spcPct val="100000"/>
              </a:lnSpc>
              <a:spcBef>
                <a:spcPts val="2478"/>
              </a:spcBef>
              <a:spcAft>
                <a:spcPts val="0"/>
              </a:spcAft>
              <a:buClr>
                <a:srgbClr val="000000"/>
              </a:buClr>
              <a:buSzPts val="2250"/>
              <a:buChar char="•"/>
              <a:defRPr/>
            </a:lvl9pPr>
          </a:lstStyle>
          <a:p>
            <a:endParaRPr/>
          </a:p>
        </p:txBody>
      </p:sp>
      <p:sp>
        <p:nvSpPr>
          <p:cNvPr id="12" name="Google Shape;12;p20"/>
          <p:cNvSpPr txBox="1">
            <a:spLocks noGrp="1"/>
          </p:cNvSpPr>
          <p:nvPr>
            <p:ph type="sldNum" idx="12"/>
          </p:nvPr>
        </p:nvSpPr>
        <p:spPr>
          <a:xfrm>
            <a:off x="5934733" y="654071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84356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 blanco" type="tx">
  <p:cSld name="En blanco">
    <p:spTree>
      <p:nvGrpSpPr>
        <p:cNvPr id="1" name="Shape 13"/>
        <p:cNvGrpSpPr/>
        <p:nvPr/>
      </p:nvGrpSpPr>
      <p:grpSpPr>
        <a:xfrm>
          <a:off x="0" y="0"/>
          <a:ext cx="0" cy="0"/>
          <a:chOff x="0" y="0"/>
          <a:chExt cx="0" cy="0"/>
        </a:xfrm>
      </p:grpSpPr>
      <p:sp>
        <p:nvSpPr>
          <p:cNvPr id="14" name="Google Shape;14;p21"/>
          <p:cNvSpPr txBox="1">
            <a:spLocks noGrp="1"/>
          </p:cNvSpPr>
          <p:nvPr>
            <p:ph type="sldNum" idx="12"/>
          </p:nvPr>
        </p:nvSpPr>
        <p:spPr>
          <a:xfrm>
            <a:off x="5934733" y="654071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9815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5"/>
        <p:cNvGrpSpPr/>
        <p:nvPr/>
      </p:nvGrpSpPr>
      <p:grpSpPr>
        <a:xfrm>
          <a:off x="0" y="0"/>
          <a:ext cx="0" cy="0"/>
          <a:chOff x="0" y="0"/>
          <a:chExt cx="0" cy="0"/>
        </a:xfrm>
      </p:grpSpPr>
      <p:sp>
        <p:nvSpPr>
          <p:cNvPr id="16" name="Google Shape;16;p22"/>
          <p:cNvSpPr txBox="1">
            <a:spLocks noGrp="1"/>
          </p:cNvSpPr>
          <p:nvPr>
            <p:ph type="title"/>
          </p:nvPr>
        </p:nvSpPr>
        <p:spPr>
          <a:xfrm>
            <a:off x="844563"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7" name="Google Shape;17;p22"/>
          <p:cNvSpPr txBox="1">
            <a:spLocks noGrp="1"/>
          </p:cNvSpPr>
          <p:nvPr>
            <p:ph type="body" idx="1"/>
          </p:nvPr>
        </p:nvSpPr>
        <p:spPr>
          <a:xfrm>
            <a:off x="844563" y="1574800"/>
            <a:ext cx="10502900" cy="4648200"/>
          </a:xfrm>
          <a:prstGeom prst="rect">
            <a:avLst/>
          </a:prstGeom>
          <a:noFill/>
          <a:ln>
            <a:noFill/>
          </a:ln>
        </p:spPr>
        <p:txBody>
          <a:bodyPr spcFirstLastPara="1" wrap="square" lIns="21336" tIns="21336" rIns="21336" bIns="21336" anchor="ctr" anchorCtr="0">
            <a:normAutofit/>
          </a:bodyPr>
          <a:lstStyle>
            <a:lvl1pPr marL="191664" lvl="0" indent="-268827"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1pPr>
            <a:lvl2pPr marL="383321" lvl="1" indent="-268827"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2pPr>
            <a:lvl3pPr marL="574908" lvl="2" indent="-268827"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3pPr>
            <a:lvl4pPr marL="766566" lvl="3" indent="-268827"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4pPr>
            <a:lvl5pPr marL="958230" lvl="4" indent="-268827"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5pPr>
            <a:lvl6pPr marL="1149882" lvl="5" indent="-155730" algn="l">
              <a:lnSpc>
                <a:spcPct val="100000"/>
              </a:lnSpc>
              <a:spcBef>
                <a:spcPts val="2478"/>
              </a:spcBef>
              <a:spcAft>
                <a:spcPts val="0"/>
              </a:spcAft>
              <a:buClr>
                <a:srgbClr val="000000"/>
              </a:buClr>
              <a:buSzPts val="2250"/>
              <a:buChar char="•"/>
              <a:defRPr/>
            </a:lvl6pPr>
            <a:lvl7pPr marL="1341524" lvl="6" indent="-155730" algn="l">
              <a:lnSpc>
                <a:spcPct val="100000"/>
              </a:lnSpc>
              <a:spcBef>
                <a:spcPts val="2478"/>
              </a:spcBef>
              <a:spcAft>
                <a:spcPts val="0"/>
              </a:spcAft>
              <a:buClr>
                <a:srgbClr val="000000"/>
              </a:buClr>
              <a:buSzPts val="2250"/>
              <a:buChar char="•"/>
              <a:defRPr/>
            </a:lvl7pPr>
            <a:lvl8pPr marL="1533132" lvl="7" indent="-155730" algn="l">
              <a:lnSpc>
                <a:spcPct val="100000"/>
              </a:lnSpc>
              <a:spcBef>
                <a:spcPts val="2478"/>
              </a:spcBef>
              <a:spcAft>
                <a:spcPts val="0"/>
              </a:spcAft>
              <a:buClr>
                <a:srgbClr val="000000"/>
              </a:buClr>
              <a:buSzPts val="2250"/>
              <a:buChar char="•"/>
              <a:defRPr/>
            </a:lvl8pPr>
            <a:lvl9pPr marL="1724796" lvl="8" indent="-155730" algn="l">
              <a:lnSpc>
                <a:spcPct val="100000"/>
              </a:lnSpc>
              <a:spcBef>
                <a:spcPts val="2478"/>
              </a:spcBef>
              <a:spcAft>
                <a:spcPts val="0"/>
              </a:spcAft>
              <a:buClr>
                <a:srgbClr val="000000"/>
              </a:buClr>
              <a:buSzPts val="2250"/>
              <a:buChar char="•"/>
              <a:defRPr/>
            </a:lvl9pPr>
          </a:lstStyle>
          <a:p>
            <a:endParaRPr/>
          </a:p>
        </p:txBody>
      </p:sp>
      <p:sp>
        <p:nvSpPr>
          <p:cNvPr id="18" name="Google Shape;18;p22"/>
          <p:cNvSpPr txBox="1">
            <a:spLocks noGrp="1"/>
          </p:cNvSpPr>
          <p:nvPr>
            <p:ph type="dt" idx="10"/>
          </p:nvPr>
        </p:nvSpPr>
        <p:spPr>
          <a:xfrm>
            <a:off x="838200" y="6356566"/>
            <a:ext cx="2743200" cy="365125"/>
          </a:xfrm>
          <a:prstGeom prst="rect">
            <a:avLst/>
          </a:prstGeom>
          <a:noFill/>
          <a:ln>
            <a:noFill/>
          </a:ln>
        </p:spPr>
        <p:txBody>
          <a:bodyPr spcFirstLastPara="1" wrap="square" lIns="76636" tIns="38309" rIns="76636" bIns="38309" anchor="t" anchorCtr="0">
            <a:noAutofit/>
          </a:bodyPr>
          <a:lstStyle>
            <a:lvl1pPr marR="0" lvl="0" algn="ctr" rtl="0">
              <a:lnSpc>
                <a:spcPct val="100000"/>
              </a:lnSpc>
              <a:spcBef>
                <a:spcPts val="0"/>
              </a:spcBef>
              <a:spcAft>
                <a:spcPts val="0"/>
              </a:spcAft>
              <a:buClr>
                <a:srgbClr val="000000"/>
              </a:buClr>
              <a:buSzPts val="3000"/>
              <a:buFont typeface="Lato"/>
              <a:buNone/>
              <a:defRPr sz="1300" b="0" i="0" u="none" strike="noStrike" cap="none">
                <a:solidFill>
                  <a:srgbClr val="000000"/>
                </a:solidFill>
                <a:latin typeface="Lato"/>
                <a:ea typeface="Lato"/>
                <a:cs typeface="Lato"/>
                <a:sym typeface="Lato"/>
              </a:defRPr>
            </a:lvl1pPr>
            <a:lvl2pPr marR="0" lvl="1"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9pPr>
          </a:lstStyle>
          <a:p>
            <a:pPr defTabSz="912600"/>
            <a:endParaRPr lang="es-MX" kern="0"/>
          </a:p>
        </p:txBody>
      </p:sp>
      <p:sp>
        <p:nvSpPr>
          <p:cNvPr id="19" name="Google Shape;19;p22"/>
          <p:cNvSpPr txBox="1">
            <a:spLocks noGrp="1"/>
          </p:cNvSpPr>
          <p:nvPr>
            <p:ph type="ftr" idx="11"/>
          </p:nvPr>
        </p:nvSpPr>
        <p:spPr>
          <a:xfrm>
            <a:off x="4038600" y="6356566"/>
            <a:ext cx="4114800" cy="365125"/>
          </a:xfrm>
          <a:prstGeom prst="rect">
            <a:avLst/>
          </a:prstGeom>
          <a:noFill/>
          <a:ln>
            <a:noFill/>
          </a:ln>
        </p:spPr>
        <p:txBody>
          <a:bodyPr spcFirstLastPara="1" wrap="square" lIns="76636" tIns="38309" rIns="76636" bIns="38309" anchor="t" anchorCtr="0">
            <a:noAutofit/>
          </a:bodyPr>
          <a:lstStyle>
            <a:lvl1pPr marR="0" lvl="0" algn="ctr" rtl="0">
              <a:lnSpc>
                <a:spcPct val="100000"/>
              </a:lnSpc>
              <a:spcBef>
                <a:spcPts val="0"/>
              </a:spcBef>
              <a:spcAft>
                <a:spcPts val="0"/>
              </a:spcAft>
              <a:buClr>
                <a:srgbClr val="000000"/>
              </a:buClr>
              <a:buSzPts val="3000"/>
              <a:buFont typeface="Lato"/>
              <a:buNone/>
              <a:defRPr sz="1300" b="0" i="0" u="none" strike="noStrike" cap="none">
                <a:solidFill>
                  <a:srgbClr val="000000"/>
                </a:solidFill>
                <a:latin typeface="Lato"/>
                <a:ea typeface="Lato"/>
                <a:cs typeface="Lato"/>
                <a:sym typeface="Lato"/>
              </a:defRPr>
            </a:lvl1pPr>
            <a:lvl2pPr marR="0" lvl="1"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9pPr>
          </a:lstStyle>
          <a:p>
            <a:pPr defTabSz="912600"/>
            <a:endParaRPr lang="es-MX" kern="0"/>
          </a:p>
        </p:txBody>
      </p:sp>
      <p:sp>
        <p:nvSpPr>
          <p:cNvPr id="20" name="Google Shape;20;p22"/>
          <p:cNvSpPr txBox="1">
            <a:spLocks noGrp="1"/>
          </p:cNvSpPr>
          <p:nvPr>
            <p:ph type="sldNum" idx="12"/>
          </p:nvPr>
        </p:nvSpPr>
        <p:spPr>
          <a:xfrm>
            <a:off x="5976208" y="6540562"/>
            <a:ext cx="233237" cy="350865"/>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9222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ítulo (centro)">
  <p:cSld name="Título (centro)">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889000" y="2266950"/>
            <a:ext cx="10414000" cy="23241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3" name="Google Shape;23;p23"/>
          <p:cNvSpPr txBox="1">
            <a:spLocks noGrp="1"/>
          </p:cNvSpPr>
          <p:nvPr>
            <p:ph type="sldNum" idx="12"/>
          </p:nvPr>
        </p:nvSpPr>
        <p:spPr>
          <a:xfrm>
            <a:off x="5934733" y="654071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826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Foto (vertical)">
  <p:cSld name="Foto (vertical)">
    <p:spTree>
      <p:nvGrpSpPr>
        <p:cNvPr id="1" name="Shape 24"/>
        <p:cNvGrpSpPr/>
        <p:nvPr/>
      </p:nvGrpSpPr>
      <p:grpSpPr>
        <a:xfrm>
          <a:off x="0" y="0"/>
          <a:ext cx="0" cy="0"/>
          <a:chOff x="0" y="0"/>
          <a:chExt cx="0" cy="0"/>
        </a:xfrm>
      </p:grpSpPr>
      <p:sp>
        <p:nvSpPr>
          <p:cNvPr id="25" name="Google Shape;25;p24"/>
          <p:cNvSpPr>
            <a:spLocks noGrp="1"/>
          </p:cNvSpPr>
          <p:nvPr>
            <p:ph type="pic" idx="2"/>
          </p:nvPr>
        </p:nvSpPr>
        <p:spPr>
          <a:xfrm>
            <a:off x="6583003" y="476250"/>
            <a:ext cx="4762500" cy="5734050"/>
          </a:xfrm>
          <a:prstGeom prst="rect">
            <a:avLst/>
          </a:prstGeom>
          <a:noFill/>
          <a:ln>
            <a:noFill/>
          </a:ln>
        </p:spPr>
      </p:sp>
      <p:sp>
        <p:nvSpPr>
          <p:cNvPr id="26" name="Google Shape;26;p24"/>
          <p:cNvSpPr txBox="1">
            <a:spLocks noGrp="1"/>
          </p:cNvSpPr>
          <p:nvPr>
            <p:ph type="title"/>
          </p:nvPr>
        </p:nvSpPr>
        <p:spPr>
          <a:xfrm>
            <a:off x="825584" y="476250"/>
            <a:ext cx="5111751" cy="2774950"/>
          </a:xfrm>
          <a:prstGeom prst="rect">
            <a:avLst/>
          </a:prstGeom>
          <a:noFill/>
          <a:ln>
            <a:noFill/>
          </a:ln>
        </p:spPr>
        <p:txBody>
          <a:bodyPr spcFirstLastPara="1" wrap="square" lIns="21336" tIns="21336" rIns="21336" bIns="21336" anchor="b" anchorCtr="0">
            <a:normAutofit/>
          </a:bodyPr>
          <a:lstStyle>
            <a:lvl1pPr lvl="0" algn="ctr">
              <a:lnSpc>
                <a:spcPct val="100000"/>
              </a:lnSpc>
              <a:spcBef>
                <a:spcPts val="0"/>
              </a:spcBef>
              <a:spcAft>
                <a:spcPts val="0"/>
              </a:spcAft>
              <a:buClr>
                <a:srgbClr val="000000"/>
              </a:buClr>
              <a:buSzPts val="8400"/>
              <a:buFont typeface="Helvetica Neue"/>
              <a:buNone/>
              <a:defRPr sz="35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7" name="Google Shape;27;p24"/>
          <p:cNvSpPr txBox="1">
            <a:spLocks noGrp="1"/>
          </p:cNvSpPr>
          <p:nvPr>
            <p:ph type="body" idx="1"/>
          </p:nvPr>
        </p:nvSpPr>
        <p:spPr>
          <a:xfrm>
            <a:off x="825584" y="3263900"/>
            <a:ext cx="5111751" cy="2863850"/>
          </a:xfrm>
          <a:prstGeom prst="rect">
            <a:avLst/>
          </a:prstGeom>
          <a:noFill/>
          <a:ln>
            <a:noFill/>
          </a:ln>
        </p:spPr>
        <p:txBody>
          <a:bodyPr spcFirstLastPara="1" wrap="square" lIns="21336" tIns="21336" rIns="21336" bIns="21336" anchor="t" anchorCtr="0">
            <a:normAutofit/>
          </a:bodyPr>
          <a:lstStyle>
            <a:lvl1pPr marL="191664" lvl="0" indent="-9583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1pPr>
            <a:lvl2pPr marL="383321" lvl="1" indent="-9583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2pPr>
            <a:lvl3pPr marL="574908" lvl="2" indent="-9583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3pPr>
            <a:lvl4pPr marL="766566" lvl="3" indent="-9583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4pPr>
            <a:lvl5pPr marL="958230" lvl="4" indent="-9583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5pPr>
            <a:lvl6pPr marL="1149882" lvl="5" indent="-155730" algn="l">
              <a:lnSpc>
                <a:spcPct val="100000"/>
              </a:lnSpc>
              <a:spcBef>
                <a:spcPts val="2478"/>
              </a:spcBef>
              <a:spcAft>
                <a:spcPts val="0"/>
              </a:spcAft>
              <a:buClr>
                <a:srgbClr val="000000"/>
              </a:buClr>
              <a:buSzPts val="2250"/>
              <a:buChar char="•"/>
              <a:defRPr/>
            </a:lvl6pPr>
            <a:lvl7pPr marL="1341524" lvl="6" indent="-155730" algn="l">
              <a:lnSpc>
                <a:spcPct val="100000"/>
              </a:lnSpc>
              <a:spcBef>
                <a:spcPts val="2478"/>
              </a:spcBef>
              <a:spcAft>
                <a:spcPts val="0"/>
              </a:spcAft>
              <a:buClr>
                <a:srgbClr val="000000"/>
              </a:buClr>
              <a:buSzPts val="2250"/>
              <a:buChar char="•"/>
              <a:defRPr/>
            </a:lvl7pPr>
            <a:lvl8pPr marL="1533132" lvl="7" indent="-155730" algn="l">
              <a:lnSpc>
                <a:spcPct val="100000"/>
              </a:lnSpc>
              <a:spcBef>
                <a:spcPts val="2478"/>
              </a:spcBef>
              <a:spcAft>
                <a:spcPts val="0"/>
              </a:spcAft>
              <a:buClr>
                <a:srgbClr val="000000"/>
              </a:buClr>
              <a:buSzPts val="2250"/>
              <a:buChar char="•"/>
              <a:defRPr/>
            </a:lvl8pPr>
            <a:lvl9pPr marL="1724796" lvl="8" indent="-155730" algn="l">
              <a:lnSpc>
                <a:spcPct val="100000"/>
              </a:lnSpc>
              <a:spcBef>
                <a:spcPts val="2478"/>
              </a:spcBef>
              <a:spcAft>
                <a:spcPts val="0"/>
              </a:spcAft>
              <a:buClr>
                <a:srgbClr val="000000"/>
              </a:buClr>
              <a:buSzPts val="2250"/>
              <a:buChar char="•"/>
              <a:defRPr/>
            </a:lvl9pPr>
          </a:lstStyle>
          <a:p>
            <a:endParaRPr/>
          </a:p>
        </p:txBody>
      </p:sp>
      <p:sp>
        <p:nvSpPr>
          <p:cNvPr id="28" name="Google Shape;28;p24"/>
          <p:cNvSpPr txBox="1">
            <a:spLocks noGrp="1"/>
          </p:cNvSpPr>
          <p:nvPr>
            <p:ph type="sldNum" idx="12"/>
          </p:nvPr>
        </p:nvSpPr>
        <p:spPr>
          <a:xfrm>
            <a:off x="5934733" y="654071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67866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5"/>
        <p:cNvGrpSpPr/>
        <p:nvPr/>
      </p:nvGrpSpPr>
      <p:grpSpPr>
        <a:xfrm>
          <a:off x="0" y="0"/>
          <a:ext cx="0" cy="0"/>
          <a:chOff x="0" y="0"/>
          <a:chExt cx="0" cy="0"/>
        </a:xfrm>
      </p:grpSpPr>
      <p:sp>
        <p:nvSpPr>
          <p:cNvPr id="16" name="Google Shape;16;p22"/>
          <p:cNvSpPr txBox="1">
            <a:spLocks noGrp="1"/>
          </p:cNvSpPr>
          <p:nvPr>
            <p:ph type="title"/>
          </p:nvPr>
        </p:nvSpPr>
        <p:spPr>
          <a:xfrm>
            <a:off x="844567"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7" name="Google Shape;17;p22"/>
          <p:cNvSpPr txBox="1">
            <a:spLocks noGrp="1"/>
          </p:cNvSpPr>
          <p:nvPr>
            <p:ph type="body" idx="1"/>
          </p:nvPr>
        </p:nvSpPr>
        <p:spPr>
          <a:xfrm>
            <a:off x="844567" y="1574800"/>
            <a:ext cx="10502900" cy="4648200"/>
          </a:xfrm>
          <a:prstGeom prst="rect">
            <a:avLst/>
          </a:prstGeom>
          <a:noFill/>
          <a:ln>
            <a:noFill/>
          </a:ln>
        </p:spPr>
        <p:txBody>
          <a:bodyPr spcFirstLastPara="1" wrap="square" lIns="21336" tIns="21336" rIns="21336" bIns="21336" anchor="ctr" anchorCtr="0">
            <a:normAutofit/>
          </a:bodyPr>
          <a:lstStyle>
            <a:lvl1pPr marL="191564" lvl="0" indent="-268677"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1pPr>
            <a:lvl2pPr marL="383119" lvl="1" indent="-268677"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2pPr>
            <a:lvl3pPr marL="574585" lvl="2" indent="-268677"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3pPr>
            <a:lvl4pPr marL="766141" lvl="3" indent="-268677"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4pPr>
            <a:lvl5pPr marL="957705" lvl="4" indent="-268677"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5pPr>
            <a:lvl6pPr marL="1149257" lvl="5" indent="-155649" algn="l">
              <a:lnSpc>
                <a:spcPct val="100000"/>
              </a:lnSpc>
              <a:spcBef>
                <a:spcPts val="2478"/>
              </a:spcBef>
              <a:spcAft>
                <a:spcPts val="0"/>
              </a:spcAft>
              <a:buClr>
                <a:srgbClr val="000000"/>
              </a:buClr>
              <a:buSzPts val="2250"/>
              <a:buChar char="•"/>
              <a:defRPr/>
            </a:lvl6pPr>
            <a:lvl7pPr marL="1340789" lvl="6" indent="-155649" algn="l">
              <a:lnSpc>
                <a:spcPct val="100000"/>
              </a:lnSpc>
              <a:spcBef>
                <a:spcPts val="2478"/>
              </a:spcBef>
              <a:spcAft>
                <a:spcPts val="0"/>
              </a:spcAft>
              <a:buClr>
                <a:srgbClr val="000000"/>
              </a:buClr>
              <a:buSzPts val="2250"/>
              <a:buChar char="•"/>
              <a:defRPr/>
            </a:lvl7pPr>
            <a:lvl8pPr marL="1532282" lvl="7" indent="-155649" algn="l">
              <a:lnSpc>
                <a:spcPct val="100000"/>
              </a:lnSpc>
              <a:spcBef>
                <a:spcPts val="2478"/>
              </a:spcBef>
              <a:spcAft>
                <a:spcPts val="0"/>
              </a:spcAft>
              <a:buClr>
                <a:srgbClr val="000000"/>
              </a:buClr>
              <a:buSzPts val="2250"/>
              <a:buChar char="•"/>
              <a:defRPr/>
            </a:lvl8pPr>
            <a:lvl9pPr marL="1723846" lvl="8" indent="-155649" algn="l">
              <a:lnSpc>
                <a:spcPct val="100000"/>
              </a:lnSpc>
              <a:spcBef>
                <a:spcPts val="2478"/>
              </a:spcBef>
              <a:spcAft>
                <a:spcPts val="0"/>
              </a:spcAft>
              <a:buClr>
                <a:srgbClr val="000000"/>
              </a:buClr>
              <a:buSzPts val="2250"/>
              <a:buChar char="•"/>
              <a:defRPr/>
            </a:lvl9pPr>
          </a:lstStyle>
          <a:p>
            <a:endParaRPr/>
          </a:p>
        </p:txBody>
      </p:sp>
      <p:sp>
        <p:nvSpPr>
          <p:cNvPr id="18" name="Google Shape;18;p22"/>
          <p:cNvSpPr txBox="1">
            <a:spLocks noGrp="1"/>
          </p:cNvSpPr>
          <p:nvPr>
            <p:ph type="dt" idx="10"/>
          </p:nvPr>
        </p:nvSpPr>
        <p:spPr>
          <a:xfrm>
            <a:off x="838200" y="6356605"/>
            <a:ext cx="2743200" cy="365125"/>
          </a:xfrm>
          <a:prstGeom prst="rect">
            <a:avLst/>
          </a:prstGeom>
          <a:noFill/>
          <a:ln>
            <a:noFill/>
          </a:ln>
        </p:spPr>
        <p:txBody>
          <a:bodyPr spcFirstLastPara="1" wrap="square" lIns="76588" tIns="38284" rIns="76588" bIns="38284" anchor="t" anchorCtr="0">
            <a:noAutofit/>
          </a:bodyPr>
          <a:lstStyle>
            <a:lvl1pPr marR="0" lvl="0" algn="ctr" rtl="0">
              <a:lnSpc>
                <a:spcPct val="100000"/>
              </a:lnSpc>
              <a:spcBef>
                <a:spcPts val="0"/>
              </a:spcBef>
              <a:spcAft>
                <a:spcPts val="0"/>
              </a:spcAft>
              <a:buClr>
                <a:srgbClr val="000000"/>
              </a:buClr>
              <a:buSzPts val="3000"/>
              <a:buFont typeface="Lato"/>
              <a:buNone/>
              <a:defRPr sz="1300" b="0" i="0" u="none" strike="noStrike" cap="none">
                <a:solidFill>
                  <a:srgbClr val="000000"/>
                </a:solidFill>
                <a:latin typeface="Lato"/>
                <a:ea typeface="Lato"/>
                <a:cs typeface="Lato"/>
                <a:sym typeface="Lato"/>
              </a:defRPr>
            </a:lvl1pPr>
            <a:lvl2pPr marR="0" lvl="1"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9pPr>
          </a:lstStyle>
          <a:p>
            <a:endParaRPr kern="0"/>
          </a:p>
        </p:txBody>
      </p:sp>
      <p:sp>
        <p:nvSpPr>
          <p:cNvPr id="19" name="Google Shape;19;p22"/>
          <p:cNvSpPr txBox="1">
            <a:spLocks noGrp="1"/>
          </p:cNvSpPr>
          <p:nvPr>
            <p:ph type="ftr" idx="11"/>
          </p:nvPr>
        </p:nvSpPr>
        <p:spPr>
          <a:xfrm>
            <a:off x="4038600" y="6356605"/>
            <a:ext cx="4114800" cy="365125"/>
          </a:xfrm>
          <a:prstGeom prst="rect">
            <a:avLst/>
          </a:prstGeom>
          <a:noFill/>
          <a:ln>
            <a:noFill/>
          </a:ln>
        </p:spPr>
        <p:txBody>
          <a:bodyPr spcFirstLastPara="1" wrap="square" lIns="76588" tIns="38284" rIns="76588" bIns="38284" anchor="t" anchorCtr="0">
            <a:noAutofit/>
          </a:bodyPr>
          <a:lstStyle>
            <a:lvl1pPr marR="0" lvl="0" algn="ctr" rtl="0">
              <a:lnSpc>
                <a:spcPct val="100000"/>
              </a:lnSpc>
              <a:spcBef>
                <a:spcPts val="0"/>
              </a:spcBef>
              <a:spcAft>
                <a:spcPts val="0"/>
              </a:spcAft>
              <a:buClr>
                <a:srgbClr val="000000"/>
              </a:buClr>
              <a:buSzPts val="3000"/>
              <a:buFont typeface="Lato"/>
              <a:buNone/>
              <a:defRPr sz="1300" b="0" i="0" u="none" strike="noStrike" cap="none">
                <a:solidFill>
                  <a:srgbClr val="000000"/>
                </a:solidFill>
                <a:latin typeface="Lato"/>
                <a:ea typeface="Lato"/>
                <a:cs typeface="Lato"/>
                <a:sym typeface="Lato"/>
              </a:defRPr>
            </a:lvl1pPr>
            <a:lvl2pPr marR="0" lvl="1"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9pPr>
          </a:lstStyle>
          <a:p>
            <a:endParaRPr kern="0"/>
          </a:p>
        </p:txBody>
      </p:sp>
      <p:sp>
        <p:nvSpPr>
          <p:cNvPr id="20" name="Google Shape;20;p22"/>
          <p:cNvSpPr txBox="1">
            <a:spLocks noGrp="1"/>
          </p:cNvSpPr>
          <p:nvPr>
            <p:ph type="sldNum" idx="12"/>
          </p:nvPr>
        </p:nvSpPr>
        <p:spPr>
          <a:xfrm>
            <a:off x="5976208" y="6540569"/>
            <a:ext cx="233237" cy="350865"/>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68383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ítulo (arriba)">
  <p:cSld name="Título (arriba)">
    <p:spTree>
      <p:nvGrpSpPr>
        <p:cNvPr id="1" name="Shape 29"/>
        <p:cNvGrpSpPr/>
        <p:nvPr/>
      </p:nvGrpSpPr>
      <p:grpSpPr>
        <a:xfrm>
          <a:off x="0" y="0"/>
          <a:ext cx="0" cy="0"/>
          <a:chOff x="0" y="0"/>
          <a:chExt cx="0" cy="0"/>
        </a:xfrm>
      </p:grpSpPr>
      <p:sp>
        <p:nvSpPr>
          <p:cNvPr id="30" name="Google Shape;30;p25"/>
          <p:cNvSpPr txBox="1">
            <a:spLocks noGrp="1"/>
          </p:cNvSpPr>
          <p:nvPr>
            <p:ph type="title"/>
          </p:nvPr>
        </p:nvSpPr>
        <p:spPr>
          <a:xfrm>
            <a:off x="844563"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1" name="Google Shape;31;p25"/>
          <p:cNvSpPr txBox="1">
            <a:spLocks noGrp="1"/>
          </p:cNvSpPr>
          <p:nvPr>
            <p:ph type="sldNum" idx="12"/>
          </p:nvPr>
        </p:nvSpPr>
        <p:spPr>
          <a:xfrm>
            <a:off x="5934733" y="654071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42692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ítulo y viñetas">
  <p:cSld name="Título y viñetas">
    <p:spTree>
      <p:nvGrpSpPr>
        <p:cNvPr id="1" name="Shape 32"/>
        <p:cNvGrpSpPr/>
        <p:nvPr/>
      </p:nvGrpSpPr>
      <p:grpSpPr>
        <a:xfrm>
          <a:off x="0" y="0"/>
          <a:ext cx="0" cy="0"/>
          <a:chOff x="0" y="0"/>
          <a:chExt cx="0" cy="0"/>
        </a:xfrm>
      </p:grpSpPr>
      <p:sp>
        <p:nvSpPr>
          <p:cNvPr id="33" name="Google Shape;33;p26"/>
          <p:cNvSpPr txBox="1">
            <a:spLocks noGrp="1"/>
          </p:cNvSpPr>
          <p:nvPr>
            <p:ph type="title"/>
          </p:nvPr>
        </p:nvSpPr>
        <p:spPr>
          <a:xfrm>
            <a:off x="844563"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4" name="Google Shape;34;p26"/>
          <p:cNvSpPr txBox="1">
            <a:spLocks noGrp="1"/>
          </p:cNvSpPr>
          <p:nvPr>
            <p:ph type="body" idx="1"/>
          </p:nvPr>
        </p:nvSpPr>
        <p:spPr>
          <a:xfrm>
            <a:off x="844563" y="1574800"/>
            <a:ext cx="10502900" cy="4648200"/>
          </a:xfrm>
          <a:prstGeom prst="rect">
            <a:avLst/>
          </a:prstGeom>
          <a:noFill/>
          <a:ln>
            <a:noFill/>
          </a:ln>
        </p:spPr>
        <p:txBody>
          <a:bodyPr spcFirstLastPara="1" wrap="square" lIns="21336" tIns="21336" rIns="21336" bIns="21336" anchor="ctr" anchorCtr="0">
            <a:normAutofit/>
          </a:bodyPr>
          <a:lstStyle>
            <a:lvl1pPr marL="191664" lvl="0" indent="-255549"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1pPr>
            <a:lvl2pPr marL="383321" lvl="1" indent="-255549"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2pPr>
            <a:lvl3pPr marL="574908" lvl="2" indent="-255549"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3pPr>
            <a:lvl4pPr marL="766566" lvl="3" indent="-255549"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4pPr>
            <a:lvl5pPr marL="958230" lvl="4" indent="-255549"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5pPr>
            <a:lvl6pPr marL="1149882" lvl="5" indent="-155730" algn="l">
              <a:lnSpc>
                <a:spcPct val="100000"/>
              </a:lnSpc>
              <a:spcBef>
                <a:spcPts val="2478"/>
              </a:spcBef>
              <a:spcAft>
                <a:spcPts val="0"/>
              </a:spcAft>
              <a:buClr>
                <a:srgbClr val="000000"/>
              </a:buClr>
              <a:buSzPts val="2250"/>
              <a:buChar char="•"/>
              <a:defRPr/>
            </a:lvl6pPr>
            <a:lvl7pPr marL="1341524" lvl="6" indent="-155730" algn="l">
              <a:lnSpc>
                <a:spcPct val="100000"/>
              </a:lnSpc>
              <a:spcBef>
                <a:spcPts val="2478"/>
              </a:spcBef>
              <a:spcAft>
                <a:spcPts val="0"/>
              </a:spcAft>
              <a:buClr>
                <a:srgbClr val="000000"/>
              </a:buClr>
              <a:buSzPts val="2250"/>
              <a:buChar char="•"/>
              <a:defRPr/>
            </a:lvl7pPr>
            <a:lvl8pPr marL="1533132" lvl="7" indent="-155730" algn="l">
              <a:lnSpc>
                <a:spcPct val="100000"/>
              </a:lnSpc>
              <a:spcBef>
                <a:spcPts val="2478"/>
              </a:spcBef>
              <a:spcAft>
                <a:spcPts val="0"/>
              </a:spcAft>
              <a:buClr>
                <a:srgbClr val="000000"/>
              </a:buClr>
              <a:buSzPts val="2250"/>
              <a:buChar char="•"/>
              <a:defRPr/>
            </a:lvl8pPr>
            <a:lvl9pPr marL="1724796" lvl="8" indent="-155730" algn="l">
              <a:lnSpc>
                <a:spcPct val="100000"/>
              </a:lnSpc>
              <a:spcBef>
                <a:spcPts val="2478"/>
              </a:spcBef>
              <a:spcAft>
                <a:spcPts val="0"/>
              </a:spcAft>
              <a:buClr>
                <a:srgbClr val="000000"/>
              </a:buClr>
              <a:buSzPts val="2250"/>
              <a:buChar char="•"/>
              <a:defRPr/>
            </a:lvl9pPr>
          </a:lstStyle>
          <a:p>
            <a:endParaRPr/>
          </a:p>
        </p:txBody>
      </p:sp>
      <p:sp>
        <p:nvSpPr>
          <p:cNvPr id="35" name="Google Shape;35;p26"/>
          <p:cNvSpPr txBox="1">
            <a:spLocks noGrp="1"/>
          </p:cNvSpPr>
          <p:nvPr>
            <p:ph type="sldNum" idx="12"/>
          </p:nvPr>
        </p:nvSpPr>
        <p:spPr>
          <a:xfrm>
            <a:off x="5934733" y="654071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8455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ítulo, viñetas y foto">
  <p:cSld name="Título, viñetas y foto">
    <p:spTree>
      <p:nvGrpSpPr>
        <p:cNvPr id="1" name="Shape 36"/>
        <p:cNvGrpSpPr/>
        <p:nvPr/>
      </p:nvGrpSpPr>
      <p:grpSpPr>
        <a:xfrm>
          <a:off x="0" y="0"/>
          <a:ext cx="0" cy="0"/>
          <a:chOff x="0" y="0"/>
          <a:chExt cx="0" cy="0"/>
        </a:xfrm>
      </p:grpSpPr>
      <p:sp>
        <p:nvSpPr>
          <p:cNvPr id="37" name="Google Shape;37;p27"/>
          <p:cNvSpPr>
            <a:spLocks noGrp="1"/>
          </p:cNvSpPr>
          <p:nvPr>
            <p:ph type="pic" idx="2"/>
          </p:nvPr>
        </p:nvSpPr>
        <p:spPr>
          <a:xfrm>
            <a:off x="6584963" y="1574800"/>
            <a:ext cx="4762500" cy="4648200"/>
          </a:xfrm>
          <a:prstGeom prst="rect">
            <a:avLst/>
          </a:prstGeom>
          <a:noFill/>
          <a:ln>
            <a:noFill/>
          </a:ln>
        </p:spPr>
      </p:sp>
      <p:sp>
        <p:nvSpPr>
          <p:cNvPr id="38" name="Google Shape;38;p27"/>
          <p:cNvSpPr txBox="1">
            <a:spLocks noGrp="1"/>
          </p:cNvSpPr>
          <p:nvPr>
            <p:ph type="title"/>
          </p:nvPr>
        </p:nvSpPr>
        <p:spPr>
          <a:xfrm>
            <a:off x="844563"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 name="Google Shape;39;p27"/>
          <p:cNvSpPr txBox="1">
            <a:spLocks noGrp="1"/>
          </p:cNvSpPr>
          <p:nvPr>
            <p:ph type="body" idx="1"/>
          </p:nvPr>
        </p:nvSpPr>
        <p:spPr>
          <a:xfrm>
            <a:off x="844572" y="1574800"/>
            <a:ext cx="5111751" cy="4648200"/>
          </a:xfrm>
          <a:prstGeom prst="rect">
            <a:avLst/>
          </a:prstGeom>
          <a:noFill/>
          <a:ln>
            <a:noFill/>
          </a:ln>
        </p:spPr>
        <p:txBody>
          <a:bodyPr spcFirstLastPara="1" wrap="square" lIns="21336" tIns="21336" rIns="21336" bIns="21336" anchor="ctr" anchorCtr="0">
            <a:normAutofit/>
          </a:bodyPr>
          <a:lstStyle>
            <a:lvl1pPr marL="191664" lvl="0" indent="-222245"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1pPr>
            <a:lvl2pPr marL="383321" lvl="1" indent="-222245"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2pPr>
            <a:lvl3pPr marL="574908" lvl="2" indent="-222245"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3pPr>
            <a:lvl4pPr marL="766566" lvl="3" indent="-222245"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4pPr>
            <a:lvl5pPr marL="958230" lvl="4" indent="-222245"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5pPr>
            <a:lvl6pPr marL="1149882" lvl="5" indent="-155730" algn="l">
              <a:lnSpc>
                <a:spcPct val="100000"/>
              </a:lnSpc>
              <a:spcBef>
                <a:spcPts val="2478"/>
              </a:spcBef>
              <a:spcAft>
                <a:spcPts val="0"/>
              </a:spcAft>
              <a:buClr>
                <a:srgbClr val="000000"/>
              </a:buClr>
              <a:buSzPts val="2250"/>
              <a:buChar char="•"/>
              <a:defRPr/>
            </a:lvl6pPr>
            <a:lvl7pPr marL="1341524" lvl="6" indent="-155730" algn="l">
              <a:lnSpc>
                <a:spcPct val="100000"/>
              </a:lnSpc>
              <a:spcBef>
                <a:spcPts val="2478"/>
              </a:spcBef>
              <a:spcAft>
                <a:spcPts val="0"/>
              </a:spcAft>
              <a:buClr>
                <a:srgbClr val="000000"/>
              </a:buClr>
              <a:buSzPts val="2250"/>
              <a:buChar char="•"/>
              <a:defRPr/>
            </a:lvl7pPr>
            <a:lvl8pPr marL="1533132" lvl="7" indent="-155730" algn="l">
              <a:lnSpc>
                <a:spcPct val="100000"/>
              </a:lnSpc>
              <a:spcBef>
                <a:spcPts val="2478"/>
              </a:spcBef>
              <a:spcAft>
                <a:spcPts val="0"/>
              </a:spcAft>
              <a:buClr>
                <a:srgbClr val="000000"/>
              </a:buClr>
              <a:buSzPts val="2250"/>
              <a:buChar char="•"/>
              <a:defRPr/>
            </a:lvl8pPr>
            <a:lvl9pPr marL="1724796" lvl="8" indent="-155730" algn="l">
              <a:lnSpc>
                <a:spcPct val="100000"/>
              </a:lnSpc>
              <a:spcBef>
                <a:spcPts val="2478"/>
              </a:spcBef>
              <a:spcAft>
                <a:spcPts val="0"/>
              </a:spcAft>
              <a:buClr>
                <a:srgbClr val="000000"/>
              </a:buClr>
              <a:buSzPts val="2250"/>
              <a:buChar char="•"/>
              <a:defRPr/>
            </a:lvl9pPr>
          </a:lstStyle>
          <a:p>
            <a:endParaRPr/>
          </a:p>
        </p:txBody>
      </p:sp>
      <p:sp>
        <p:nvSpPr>
          <p:cNvPr id="40" name="Google Shape;40;p27"/>
          <p:cNvSpPr txBox="1">
            <a:spLocks noGrp="1"/>
          </p:cNvSpPr>
          <p:nvPr>
            <p:ph type="sldNum" idx="12"/>
          </p:nvPr>
        </p:nvSpPr>
        <p:spPr>
          <a:xfrm>
            <a:off x="5934733" y="654071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73459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iñetas">
  <p:cSld name="Viñetas">
    <p:spTree>
      <p:nvGrpSpPr>
        <p:cNvPr id="1" name="Shape 41"/>
        <p:cNvGrpSpPr/>
        <p:nvPr/>
      </p:nvGrpSpPr>
      <p:grpSpPr>
        <a:xfrm>
          <a:off x="0" y="0"/>
          <a:ext cx="0" cy="0"/>
          <a:chOff x="0" y="0"/>
          <a:chExt cx="0" cy="0"/>
        </a:xfrm>
      </p:grpSpPr>
      <p:sp>
        <p:nvSpPr>
          <p:cNvPr id="42" name="Google Shape;42;p28"/>
          <p:cNvSpPr txBox="1">
            <a:spLocks noGrp="1"/>
          </p:cNvSpPr>
          <p:nvPr>
            <p:ph type="body" idx="1"/>
          </p:nvPr>
        </p:nvSpPr>
        <p:spPr>
          <a:xfrm>
            <a:off x="844563" y="889000"/>
            <a:ext cx="10502900" cy="5080000"/>
          </a:xfrm>
          <a:prstGeom prst="rect">
            <a:avLst/>
          </a:prstGeom>
          <a:noFill/>
          <a:ln>
            <a:noFill/>
          </a:ln>
        </p:spPr>
        <p:txBody>
          <a:bodyPr spcFirstLastPara="1" wrap="square" lIns="21336" tIns="21336" rIns="21336" bIns="21336" anchor="ctr" anchorCtr="0">
            <a:normAutofit/>
          </a:bodyPr>
          <a:lstStyle>
            <a:lvl1pPr marL="191664" lvl="0" indent="-255549"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1pPr>
            <a:lvl2pPr marL="383321" lvl="1" indent="-255549"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2pPr>
            <a:lvl3pPr marL="574908" lvl="2" indent="-255549"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3pPr>
            <a:lvl4pPr marL="766566" lvl="3" indent="-255549"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4pPr>
            <a:lvl5pPr marL="958230" lvl="4" indent="-255549"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5pPr>
            <a:lvl6pPr marL="1149882" lvl="5" indent="-155730" algn="l">
              <a:lnSpc>
                <a:spcPct val="100000"/>
              </a:lnSpc>
              <a:spcBef>
                <a:spcPts val="2478"/>
              </a:spcBef>
              <a:spcAft>
                <a:spcPts val="0"/>
              </a:spcAft>
              <a:buClr>
                <a:srgbClr val="000000"/>
              </a:buClr>
              <a:buSzPts val="2250"/>
              <a:buChar char="•"/>
              <a:defRPr/>
            </a:lvl6pPr>
            <a:lvl7pPr marL="1341524" lvl="6" indent="-155730" algn="l">
              <a:lnSpc>
                <a:spcPct val="100000"/>
              </a:lnSpc>
              <a:spcBef>
                <a:spcPts val="2478"/>
              </a:spcBef>
              <a:spcAft>
                <a:spcPts val="0"/>
              </a:spcAft>
              <a:buClr>
                <a:srgbClr val="000000"/>
              </a:buClr>
              <a:buSzPts val="2250"/>
              <a:buChar char="•"/>
              <a:defRPr/>
            </a:lvl7pPr>
            <a:lvl8pPr marL="1533132" lvl="7" indent="-155730" algn="l">
              <a:lnSpc>
                <a:spcPct val="100000"/>
              </a:lnSpc>
              <a:spcBef>
                <a:spcPts val="2478"/>
              </a:spcBef>
              <a:spcAft>
                <a:spcPts val="0"/>
              </a:spcAft>
              <a:buClr>
                <a:srgbClr val="000000"/>
              </a:buClr>
              <a:buSzPts val="2250"/>
              <a:buChar char="•"/>
              <a:defRPr/>
            </a:lvl8pPr>
            <a:lvl9pPr marL="1724796" lvl="8" indent="-155730" algn="l">
              <a:lnSpc>
                <a:spcPct val="100000"/>
              </a:lnSpc>
              <a:spcBef>
                <a:spcPts val="2478"/>
              </a:spcBef>
              <a:spcAft>
                <a:spcPts val="0"/>
              </a:spcAft>
              <a:buClr>
                <a:srgbClr val="000000"/>
              </a:buClr>
              <a:buSzPts val="2250"/>
              <a:buChar char="•"/>
              <a:defRPr/>
            </a:lvl9pPr>
          </a:lstStyle>
          <a:p>
            <a:endParaRPr/>
          </a:p>
        </p:txBody>
      </p:sp>
      <p:sp>
        <p:nvSpPr>
          <p:cNvPr id="43" name="Google Shape;43;p28"/>
          <p:cNvSpPr txBox="1">
            <a:spLocks noGrp="1"/>
          </p:cNvSpPr>
          <p:nvPr>
            <p:ph type="sldNum" idx="12"/>
          </p:nvPr>
        </p:nvSpPr>
        <p:spPr>
          <a:xfrm>
            <a:off x="5934733" y="654071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02365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 fotos">
  <p:cSld name="3 fotos">
    <p:spTree>
      <p:nvGrpSpPr>
        <p:cNvPr id="1" name="Shape 44"/>
        <p:cNvGrpSpPr/>
        <p:nvPr/>
      </p:nvGrpSpPr>
      <p:grpSpPr>
        <a:xfrm>
          <a:off x="0" y="0"/>
          <a:ext cx="0" cy="0"/>
          <a:chOff x="0" y="0"/>
          <a:chExt cx="0" cy="0"/>
        </a:xfrm>
      </p:grpSpPr>
      <p:sp>
        <p:nvSpPr>
          <p:cNvPr id="45" name="Google Shape;45;p29"/>
          <p:cNvSpPr>
            <a:spLocks noGrp="1"/>
          </p:cNvSpPr>
          <p:nvPr>
            <p:ph type="pic" idx="2"/>
          </p:nvPr>
        </p:nvSpPr>
        <p:spPr>
          <a:xfrm>
            <a:off x="7880349" y="3524250"/>
            <a:ext cx="3702051" cy="2774950"/>
          </a:xfrm>
          <a:prstGeom prst="rect">
            <a:avLst/>
          </a:prstGeom>
          <a:noFill/>
          <a:ln>
            <a:noFill/>
          </a:ln>
        </p:spPr>
      </p:sp>
      <p:sp>
        <p:nvSpPr>
          <p:cNvPr id="46" name="Google Shape;46;p29"/>
          <p:cNvSpPr>
            <a:spLocks noGrp="1"/>
          </p:cNvSpPr>
          <p:nvPr>
            <p:ph type="pic" idx="3"/>
          </p:nvPr>
        </p:nvSpPr>
        <p:spPr>
          <a:xfrm>
            <a:off x="7880349" y="565150"/>
            <a:ext cx="3702051" cy="2774950"/>
          </a:xfrm>
          <a:prstGeom prst="rect">
            <a:avLst/>
          </a:prstGeom>
          <a:noFill/>
          <a:ln>
            <a:noFill/>
          </a:ln>
        </p:spPr>
      </p:sp>
      <p:sp>
        <p:nvSpPr>
          <p:cNvPr id="47" name="Google Shape;47;p29"/>
          <p:cNvSpPr>
            <a:spLocks noGrp="1"/>
          </p:cNvSpPr>
          <p:nvPr>
            <p:ph type="pic" idx="4"/>
          </p:nvPr>
        </p:nvSpPr>
        <p:spPr>
          <a:xfrm>
            <a:off x="603251" y="565150"/>
            <a:ext cx="7086600" cy="5734050"/>
          </a:xfrm>
          <a:prstGeom prst="rect">
            <a:avLst/>
          </a:prstGeom>
          <a:noFill/>
          <a:ln>
            <a:noFill/>
          </a:ln>
        </p:spPr>
      </p:sp>
      <p:sp>
        <p:nvSpPr>
          <p:cNvPr id="48" name="Google Shape;48;p29"/>
          <p:cNvSpPr txBox="1">
            <a:spLocks noGrp="1"/>
          </p:cNvSpPr>
          <p:nvPr>
            <p:ph type="sldNum" idx="12"/>
          </p:nvPr>
        </p:nvSpPr>
        <p:spPr>
          <a:xfrm>
            <a:off x="5934733" y="654071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4267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ita">
  <p:cSld name="Cita">
    <p:spTree>
      <p:nvGrpSpPr>
        <p:cNvPr id="1" name="Shape 49"/>
        <p:cNvGrpSpPr/>
        <p:nvPr/>
      </p:nvGrpSpPr>
      <p:grpSpPr>
        <a:xfrm>
          <a:off x="0" y="0"/>
          <a:ext cx="0" cy="0"/>
          <a:chOff x="0" y="0"/>
          <a:chExt cx="0" cy="0"/>
        </a:xfrm>
      </p:grpSpPr>
      <p:sp>
        <p:nvSpPr>
          <p:cNvPr id="50" name="Google Shape;50;p30"/>
          <p:cNvSpPr txBox="1">
            <a:spLocks noGrp="1"/>
          </p:cNvSpPr>
          <p:nvPr>
            <p:ph type="body" idx="1"/>
          </p:nvPr>
        </p:nvSpPr>
        <p:spPr>
          <a:xfrm>
            <a:off x="1193816" y="4476965"/>
            <a:ext cx="9810751" cy="243143"/>
          </a:xfrm>
          <a:prstGeom prst="rect">
            <a:avLst/>
          </a:prstGeom>
          <a:noFill/>
          <a:ln>
            <a:noFill/>
          </a:ln>
        </p:spPr>
        <p:txBody>
          <a:bodyPr spcFirstLastPara="1" wrap="square" lIns="21336" tIns="21336" rIns="21336" bIns="21336" anchor="t" anchorCtr="0">
            <a:spAutoFit/>
          </a:bodyPr>
          <a:lstStyle>
            <a:lvl1pPr marL="191664" lvl="0" indent="-95832" algn="ctr">
              <a:lnSpc>
                <a:spcPct val="100000"/>
              </a:lnSpc>
              <a:spcBef>
                <a:spcPts val="0"/>
              </a:spcBef>
              <a:spcAft>
                <a:spcPts val="0"/>
              </a:spcAft>
              <a:buClr>
                <a:srgbClr val="000000"/>
              </a:buClr>
              <a:buSzPts val="3200"/>
              <a:buFont typeface="Lato"/>
              <a:buNone/>
              <a:defRPr sz="1300" b="0" i="0">
                <a:latin typeface="Lato"/>
                <a:ea typeface="Lato"/>
                <a:cs typeface="Lato"/>
                <a:sym typeface="Lato"/>
              </a:defRPr>
            </a:lvl1pPr>
            <a:lvl2pPr marL="383321" lvl="1" indent="-155730" algn="l">
              <a:lnSpc>
                <a:spcPct val="100000"/>
              </a:lnSpc>
              <a:spcBef>
                <a:spcPts val="2478"/>
              </a:spcBef>
              <a:spcAft>
                <a:spcPts val="0"/>
              </a:spcAft>
              <a:buClr>
                <a:srgbClr val="000000"/>
              </a:buClr>
              <a:buSzPts val="2250"/>
              <a:buChar char="•"/>
              <a:defRPr/>
            </a:lvl2pPr>
            <a:lvl3pPr marL="574908" lvl="2" indent="-155730" algn="l">
              <a:lnSpc>
                <a:spcPct val="100000"/>
              </a:lnSpc>
              <a:spcBef>
                <a:spcPts val="2478"/>
              </a:spcBef>
              <a:spcAft>
                <a:spcPts val="0"/>
              </a:spcAft>
              <a:buClr>
                <a:srgbClr val="000000"/>
              </a:buClr>
              <a:buSzPts val="2250"/>
              <a:buChar char="•"/>
              <a:defRPr/>
            </a:lvl3pPr>
            <a:lvl4pPr marL="766566" lvl="3" indent="-155730" algn="l">
              <a:lnSpc>
                <a:spcPct val="100000"/>
              </a:lnSpc>
              <a:spcBef>
                <a:spcPts val="2478"/>
              </a:spcBef>
              <a:spcAft>
                <a:spcPts val="0"/>
              </a:spcAft>
              <a:buClr>
                <a:srgbClr val="000000"/>
              </a:buClr>
              <a:buSzPts val="2250"/>
              <a:buChar char="•"/>
              <a:defRPr/>
            </a:lvl4pPr>
            <a:lvl5pPr marL="958230" lvl="4" indent="-155730" algn="l">
              <a:lnSpc>
                <a:spcPct val="100000"/>
              </a:lnSpc>
              <a:spcBef>
                <a:spcPts val="2478"/>
              </a:spcBef>
              <a:spcAft>
                <a:spcPts val="0"/>
              </a:spcAft>
              <a:buClr>
                <a:srgbClr val="000000"/>
              </a:buClr>
              <a:buSzPts val="2250"/>
              <a:buChar char="•"/>
              <a:defRPr/>
            </a:lvl5pPr>
            <a:lvl6pPr marL="1149882" lvl="5" indent="-155730" algn="l">
              <a:lnSpc>
                <a:spcPct val="100000"/>
              </a:lnSpc>
              <a:spcBef>
                <a:spcPts val="2478"/>
              </a:spcBef>
              <a:spcAft>
                <a:spcPts val="0"/>
              </a:spcAft>
              <a:buClr>
                <a:srgbClr val="000000"/>
              </a:buClr>
              <a:buSzPts val="2250"/>
              <a:buChar char="•"/>
              <a:defRPr/>
            </a:lvl6pPr>
            <a:lvl7pPr marL="1341524" lvl="6" indent="-155730" algn="l">
              <a:lnSpc>
                <a:spcPct val="100000"/>
              </a:lnSpc>
              <a:spcBef>
                <a:spcPts val="2478"/>
              </a:spcBef>
              <a:spcAft>
                <a:spcPts val="0"/>
              </a:spcAft>
              <a:buClr>
                <a:srgbClr val="000000"/>
              </a:buClr>
              <a:buSzPts val="2250"/>
              <a:buChar char="•"/>
              <a:defRPr/>
            </a:lvl7pPr>
            <a:lvl8pPr marL="1533132" lvl="7" indent="-155730" algn="l">
              <a:lnSpc>
                <a:spcPct val="100000"/>
              </a:lnSpc>
              <a:spcBef>
                <a:spcPts val="2478"/>
              </a:spcBef>
              <a:spcAft>
                <a:spcPts val="0"/>
              </a:spcAft>
              <a:buClr>
                <a:srgbClr val="000000"/>
              </a:buClr>
              <a:buSzPts val="2250"/>
              <a:buChar char="•"/>
              <a:defRPr/>
            </a:lvl8pPr>
            <a:lvl9pPr marL="1724796" lvl="8" indent="-155730" algn="l">
              <a:lnSpc>
                <a:spcPct val="100000"/>
              </a:lnSpc>
              <a:spcBef>
                <a:spcPts val="2478"/>
              </a:spcBef>
              <a:spcAft>
                <a:spcPts val="0"/>
              </a:spcAft>
              <a:buClr>
                <a:srgbClr val="000000"/>
              </a:buClr>
              <a:buSzPts val="2250"/>
              <a:buChar char="•"/>
              <a:defRPr/>
            </a:lvl9pPr>
          </a:lstStyle>
          <a:p>
            <a:endParaRPr/>
          </a:p>
        </p:txBody>
      </p:sp>
      <p:sp>
        <p:nvSpPr>
          <p:cNvPr id="51" name="Google Shape;51;p30"/>
          <p:cNvSpPr txBox="1">
            <a:spLocks noGrp="1"/>
          </p:cNvSpPr>
          <p:nvPr>
            <p:ph type="body" idx="2"/>
          </p:nvPr>
        </p:nvSpPr>
        <p:spPr>
          <a:xfrm>
            <a:off x="1193816" y="3069632"/>
            <a:ext cx="9810751" cy="350865"/>
          </a:xfrm>
          <a:prstGeom prst="rect">
            <a:avLst/>
          </a:prstGeom>
          <a:noFill/>
          <a:ln>
            <a:noFill/>
          </a:ln>
        </p:spPr>
        <p:txBody>
          <a:bodyPr spcFirstLastPara="1" wrap="square" lIns="21336" tIns="21336" rIns="21336" bIns="21336" anchor="ctr" anchorCtr="0">
            <a:spAutoFit/>
          </a:bodyPr>
          <a:lstStyle>
            <a:lvl1pPr marL="191664" lvl="0" indent="-95832" algn="ctr">
              <a:lnSpc>
                <a:spcPct val="100000"/>
              </a:lnSpc>
              <a:spcBef>
                <a:spcPts val="0"/>
              </a:spcBef>
              <a:spcAft>
                <a:spcPts val="0"/>
              </a:spcAft>
              <a:buClr>
                <a:srgbClr val="000000"/>
              </a:buClr>
              <a:buSzPts val="4800"/>
              <a:buFont typeface="Helvetica Neue"/>
              <a:buNone/>
              <a:defRPr sz="2000">
                <a:latin typeface="Helvetica Neue"/>
                <a:ea typeface="Helvetica Neue"/>
                <a:cs typeface="Helvetica Neue"/>
                <a:sym typeface="Helvetica Neue"/>
              </a:defRPr>
            </a:lvl1pPr>
            <a:lvl2pPr marL="383321" lvl="1" indent="-155730" algn="l">
              <a:lnSpc>
                <a:spcPct val="100000"/>
              </a:lnSpc>
              <a:spcBef>
                <a:spcPts val="2478"/>
              </a:spcBef>
              <a:spcAft>
                <a:spcPts val="0"/>
              </a:spcAft>
              <a:buClr>
                <a:srgbClr val="000000"/>
              </a:buClr>
              <a:buSzPts val="2250"/>
              <a:buChar char="•"/>
              <a:defRPr/>
            </a:lvl2pPr>
            <a:lvl3pPr marL="574908" lvl="2" indent="-155730" algn="l">
              <a:lnSpc>
                <a:spcPct val="100000"/>
              </a:lnSpc>
              <a:spcBef>
                <a:spcPts val="2478"/>
              </a:spcBef>
              <a:spcAft>
                <a:spcPts val="0"/>
              </a:spcAft>
              <a:buClr>
                <a:srgbClr val="000000"/>
              </a:buClr>
              <a:buSzPts val="2250"/>
              <a:buChar char="•"/>
              <a:defRPr/>
            </a:lvl3pPr>
            <a:lvl4pPr marL="766566" lvl="3" indent="-155730" algn="l">
              <a:lnSpc>
                <a:spcPct val="100000"/>
              </a:lnSpc>
              <a:spcBef>
                <a:spcPts val="2478"/>
              </a:spcBef>
              <a:spcAft>
                <a:spcPts val="0"/>
              </a:spcAft>
              <a:buClr>
                <a:srgbClr val="000000"/>
              </a:buClr>
              <a:buSzPts val="2250"/>
              <a:buChar char="•"/>
              <a:defRPr/>
            </a:lvl4pPr>
            <a:lvl5pPr marL="958230" lvl="4" indent="-155730" algn="l">
              <a:lnSpc>
                <a:spcPct val="100000"/>
              </a:lnSpc>
              <a:spcBef>
                <a:spcPts val="2478"/>
              </a:spcBef>
              <a:spcAft>
                <a:spcPts val="0"/>
              </a:spcAft>
              <a:buClr>
                <a:srgbClr val="000000"/>
              </a:buClr>
              <a:buSzPts val="2250"/>
              <a:buChar char="•"/>
              <a:defRPr/>
            </a:lvl5pPr>
            <a:lvl6pPr marL="1149882" lvl="5" indent="-155730" algn="l">
              <a:lnSpc>
                <a:spcPct val="100000"/>
              </a:lnSpc>
              <a:spcBef>
                <a:spcPts val="2478"/>
              </a:spcBef>
              <a:spcAft>
                <a:spcPts val="0"/>
              </a:spcAft>
              <a:buClr>
                <a:srgbClr val="000000"/>
              </a:buClr>
              <a:buSzPts val="2250"/>
              <a:buChar char="•"/>
              <a:defRPr/>
            </a:lvl6pPr>
            <a:lvl7pPr marL="1341524" lvl="6" indent="-155730" algn="l">
              <a:lnSpc>
                <a:spcPct val="100000"/>
              </a:lnSpc>
              <a:spcBef>
                <a:spcPts val="2478"/>
              </a:spcBef>
              <a:spcAft>
                <a:spcPts val="0"/>
              </a:spcAft>
              <a:buClr>
                <a:srgbClr val="000000"/>
              </a:buClr>
              <a:buSzPts val="2250"/>
              <a:buChar char="•"/>
              <a:defRPr/>
            </a:lvl7pPr>
            <a:lvl8pPr marL="1533132" lvl="7" indent="-155730" algn="l">
              <a:lnSpc>
                <a:spcPct val="100000"/>
              </a:lnSpc>
              <a:spcBef>
                <a:spcPts val="2478"/>
              </a:spcBef>
              <a:spcAft>
                <a:spcPts val="0"/>
              </a:spcAft>
              <a:buClr>
                <a:srgbClr val="000000"/>
              </a:buClr>
              <a:buSzPts val="2250"/>
              <a:buChar char="•"/>
              <a:defRPr/>
            </a:lvl8pPr>
            <a:lvl9pPr marL="1724796" lvl="8" indent="-155730" algn="l">
              <a:lnSpc>
                <a:spcPct val="100000"/>
              </a:lnSpc>
              <a:spcBef>
                <a:spcPts val="2478"/>
              </a:spcBef>
              <a:spcAft>
                <a:spcPts val="0"/>
              </a:spcAft>
              <a:buClr>
                <a:srgbClr val="000000"/>
              </a:buClr>
              <a:buSzPts val="2250"/>
              <a:buChar char="•"/>
              <a:defRPr/>
            </a:lvl9pPr>
          </a:lstStyle>
          <a:p>
            <a:endParaRPr/>
          </a:p>
        </p:txBody>
      </p:sp>
      <p:sp>
        <p:nvSpPr>
          <p:cNvPr id="52" name="Google Shape;52;p30"/>
          <p:cNvSpPr txBox="1">
            <a:spLocks noGrp="1"/>
          </p:cNvSpPr>
          <p:nvPr>
            <p:ph type="sldNum" idx="12"/>
          </p:nvPr>
        </p:nvSpPr>
        <p:spPr>
          <a:xfrm>
            <a:off x="5934733" y="654071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86765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Foto">
  <p:cSld name="Foto">
    <p:spTree>
      <p:nvGrpSpPr>
        <p:cNvPr id="1" name="Shape 53"/>
        <p:cNvGrpSpPr/>
        <p:nvPr/>
      </p:nvGrpSpPr>
      <p:grpSpPr>
        <a:xfrm>
          <a:off x="0" y="0"/>
          <a:ext cx="0" cy="0"/>
          <a:chOff x="0" y="0"/>
          <a:chExt cx="0" cy="0"/>
        </a:xfrm>
      </p:grpSpPr>
      <p:sp>
        <p:nvSpPr>
          <p:cNvPr id="54" name="Google Shape;54;p31"/>
          <p:cNvSpPr>
            <a:spLocks noGrp="1"/>
          </p:cNvSpPr>
          <p:nvPr>
            <p:ph type="pic" idx="2"/>
          </p:nvPr>
        </p:nvSpPr>
        <p:spPr>
          <a:xfrm>
            <a:off x="0" y="0"/>
            <a:ext cx="12192000" cy="6858000"/>
          </a:xfrm>
          <a:prstGeom prst="rect">
            <a:avLst/>
          </a:prstGeom>
          <a:noFill/>
          <a:ln>
            <a:noFill/>
          </a:ln>
        </p:spPr>
      </p:sp>
      <p:sp>
        <p:nvSpPr>
          <p:cNvPr id="55" name="Google Shape;55;p31"/>
          <p:cNvSpPr txBox="1">
            <a:spLocks noGrp="1"/>
          </p:cNvSpPr>
          <p:nvPr>
            <p:ph type="sldNum" idx="12"/>
          </p:nvPr>
        </p:nvSpPr>
        <p:spPr>
          <a:xfrm>
            <a:off x="5934733" y="654071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06491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ítulo y subtítulo" type="title">
  <p:cSld name="Título y subtítulo">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89000" y="1149350"/>
            <a:ext cx="10414000" cy="2324100"/>
          </a:xfrm>
          <a:prstGeom prst="rect">
            <a:avLst/>
          </a:prstGeom>
          <a:noFill/>
          <a:ln>
            <a:noFill/>
          </a:ln>
        </p:spPr>
        <p:txBody>
          <a:bodyPr spcFirstLastPara="1" wrap="square" lIns="21336" tIns="21336" rIns="21336" bIns="21336"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0"/>
          <p:cNvSpPr txBox="1">
            <a:spLocks noGrp="1"/>
          </p:cNvSpPr>
          <p:nvPr>
            <p:ph type="body" idx="1"/>
          </p:nvPr>
        </p:nvSpPr>
        <p:spPr>
          <a:xfrm>
            <a:off x="889000" y="3536950"/>
            <a:ext cx="10414000" cy="793750"/>
          </a:xfrm>
          <a:prstGeom prst="rect">
            <a:avLst/>
          </a:prstGeom>
          <a:noFill/>
          <a:ln>
            <a:noFill/>
          </a:ln>
        </p:spPr>
        <p:txBody>
          <a:bodyPr spcFirstLastPara="1" wrap="square" lIns="21336" tIns="21336" rIns="21336" bIns="21336" anchor="t" anchorCtr="0">
            <a:normAutofit/>
          </a:bodyPr>
          <a:lstStyle>
            <a:lvl1pPr marL="191768" lvl="0" indent="-95884"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1pPr>
            <a:lvl2pPr marL="383531" lvl="1" indent="-95884"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2pPr>
            <a:lvl3pPr marL="575244" lvl="2" indent="-95884"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3pPr>
            <a:lvl4pPr marL="767008" lvl="3" indent="-95884"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4pPr>
            <a:lvl5pPr marL="958776" lvl="4" indent="-95884"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5pPr>
            <a:lvl6pPr marL="1150533" lvl="5" indent="-155814" algn="l">
              <a:lnSpc>
                <a:spcPct val="100000"/>
              </a:lnSpc>
              <a:spcBef>
                <a:spcPts val="2478"/>
              </a:spcBef>
              <a:spcAft>
                <a:spcPts val="0"/>
              </a:spcAft>
              <a:buClr>
                <a:srgbClr val="000000"/>
              </a:buClr>
              <a:buSzPts val="2250"/>
              <a:buChar char="•"/>
              <a:defRPr/>
            </a:lvl6pPr>
            <a:lvl7pPr marL="1342288" lvl="6" indent="-155814" algn="l">
              <a:lnSpc>
                <a:spcPct val="100000"/>
              </a:lnSpc>
              <a:spcBef>
                <a:spcPts val="2478"/>
              </a:spcBef>
              <a:spcAft>
                <a:spcPts val="0"/>
              </a:spcAft>
              <a:buClr>
                <a:srgbClr val="000000"/>
              </a:buClr>
              <a:buSzPts val="2250"/>
              <a:buChar char="•"/>
              <a:defRPr/>
            </a:lvl7pPr>
            <a:lvl8pPr marL="1534016" lvl="7" indent="-155814" algn="l">
              <a:lnSpc>
                <a:spcPct val="100000"/>
              </a:lnSpc>
              <a:spcBef>
                <a:spcPts val="2478"/>
              </a:spcBef>
              <a:spcAft>
                <a:spcPts val="0"/>
              </a:spcAft>
              <a:buClr>
                <a:srgbClr val="000000"/>
              </a:buClr>
              <a:buSzPts val="2250"/>
              <a:buChar char="•"/>
              <a:defRPr/>
            </a:lvl8pPr>
            <a:lvl9pPr marL="1725784" lvl="8" indent="-155814" algn="l">
              <a:lnSpc>
                <a:spcPct val="100000"/>
              </a:lnSpc>
              <a:spcBef>
                <a:spcPts val="2478"/>
              </a:spcBef>
              <a:spcAft>
                <a:spcPts val="0"/>
              </a:spcAft>
              <a:buClr>
                <a:srgbClr val="000000"/>
              </a:buClr>
              <a:buSzPts val="2250"/>
              <a:buChar char="•"/>
              <a:defRPr/>
            </a:lvl9pPr>
          </a:lstStyle>
          <a:p>
            <a:endParaRPr/>
          </a:p>
        </p:txBody>
      </p:sp>
      <p:sp>
        <p:nvSpPr>
          <p:cNvPr id="12" name="Google Shape;12;p20"/>
          <p:cNvSpPr txBox="1">
            <a:spLocks noGrp="1"/>
          </p:cNvSpPr>
          <p:nvPr>
            <p:ph type="sldNum" idx="12"/>
          </p:nvPr>
        </p:nvSpPr>
        <p:spPr>
          <a:xfrm>
            <a:off x="5934693" y="6540681"/>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432433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En blanco" type="tx">
  <p:cSld name="En blanco">
    <p:spTree>
      <p:nvGrpSpPr>
        <p:cNvPr id="1" name="Shape 13"/>
        <p:cNvGrpSpPr/>
        <p:nvPr/>
      </p:nvGrpSpPr>
      <p:grpSpPr>
        <a:xfrm>
          <a:off x="0" y="0"/>
          <a:ext cx="0" cy="0"/>
          <a:chOff x="0" y="0"/>
          <a:chExt cx="0" cy="0"/>
        </a:xfrm>
      </p:grpSpPr>
      <p:sp>
        <p:nvSpPr>
          <p:cNvPr id="14" name="Google Shape;14;p21"/>
          <p:cNvSpPr txBox="1">
            <a:spLocks noGrp="1"/>
          </p:cNvSpPr>
          <p:nvPr>
            <p:ph type="sldNum" idx="12"/>
          </p:nvPr>
        </p:nvSpPr>
        <p:spPr>
          <a:xfrm>
            <a:off x="5934693" y="6540681"/>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81338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5"/>
        <p:cNvGrpSpPr/>
        <p:nvPr/>
      </p:nvGrpSpPr>
      <p:grpSpPr>
        <a:xfrm>
          <a:off x="0" y="0"/>
          <a:ext cx="0" cy="0"/>
          <a:chOff x="0" y="0"/>
          <a:chExt cx="0" cy="0"/>
        </a:xfrm>
      </p:grpSpPr>
      <p:sp>
        <p:nvSpPr>
          <p:cNvPr id="16" name="Google Shape;16;p22"/>
          <p:cNvSpPr txBox="1">
            <a:spLocks noGrp="1"/>
          </p:cNvSpPr>
          <p:nvPr>
            <p:ph type="title"/>
          </p:nvPr>
        </p:nvSpPr>
        <p:spPr>
          <a:xfrm>
            <a:off x="844559"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7" name="Google Shape;17;p22"/>
          <p:cNvSpPr txBox="1">
            <a:spLocks noGrp="1"/>
          </p:cNvSpPr>
          <p:nvPr>
            <p:ph type="body" idx="1"/>
          </p:nvPr>
        </p:nvSpPr>
        <p:spPr>
          <a:xfrm>
            <a:off x="844559" y="1574800"/>
            <a:ext cx="10502900" cy="4648200"/>
          </a:xfrm>
          <a:prstGeom prst="rect">
            <a:avLst/>
          </a:prstGeom>
          <a:noFill/>
          <a:ln>
            <a:noFill/>
          </a:ln>
        </p:spPr>
        <p:txBody>
          <a:bodyPr spcFirstLastPara="1" wrap="square" lIns="21336" tIns="21336" rIns="21336" bIns="21336" anchor="ctr" anchorCtr="0">
            <a:normAutofit/>
          </a:bodyPr>
          <a:lstStyle>
            <a:lvl1pPr marL="191768" lvl="0" indent="-268983"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1pPr>
            <a:lvl2pPr marL="383531" lvl="1" indent="-268983"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2pPr>
            <a:lvl3pPr marL="575244" lvl="2" indent="-268983"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3pPr>
            <a:lvl4pPr marL="767008" lvl="3" indent="-268983"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4pPr>
            <a:lvl5pPr marL="958776" lvl="4" indent="-268983"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5pPr>
            <a:lvl6pPr marL="1150533" lvl="5" indent="-155814" algn="l">
              <a:lnSpc>
                <a:spcPct val="100000"/>
              </a:lnSpc>
              <a:spcBef>
                <a:spcPts val="2478"/>
              </a:spcBef>
              <a:spcAft>
                <a:spcPts val="0"/>
              </a:spcAft>
              <a:buClr>
                <a:srgbClr val="000000"/>
              </a:buClr>
              <a:buSzPts val="2250"/>
              <a:buChar char="•"/>
              <a:defRPr/>
            </a:lvl6pPr>
            <a:lvl7pPr marL="1342288" lvl="6" indent="-155814" algn="l">
              <a:lnSpc>
                <a:spcPct val="100000"/>
              </a:lnSpc>
              <a:spcBef>
                <a:spcPts val="2478"/>
              </a:spcBef>
              <a:spcAft>
                <a:spcPts val="0"/>
              </a:spcAft>
              <a:buClr>
                <a:srgbClr val="000000"/>
              </a:buClr>
              <a:buSzPts val="2250"/>
              <a:buChar char="•"/>
              <a:defRPr/>
            </a:lvl7pPr>
            <a:lvl8pPr marL="1534016" lvl="7" indent="-155814" algn="l">
              <a:lnSpc>
                <a:spcPct val="100000"/>
              </a:lnSpc>
              <a:spcBef>
                <a:spcPts val="2478"/>
              </a:spcBef>
              <a:spcAft>
                <a:spcPts val="0"/>
              </a:spcAft>
              <a:buClr>
                <a:srgbClr val="000000"/>
              </a:buClr>
              <a:buSzPts val="2250"/>
              <a:buChar char="•"/>
              <a:defRPr/>
            </a:lvl8pPr>
            <a:lvl9pPr marL="1725784" lvl="8" indent="-155814" algn="l">
              <a:lnSpc>
                <a:spcPct val="100000"/>
              </a:lnSpc>
              <a:spcBef>
                <a:spcPts val="2478"/>
              </a:spcBef>
              <a:spcAft>
                <a:spcPts val="0"/>
              </a:spcAft>
              <a:buClr>
                <a:srgbClr val="000000"/>
              </a:buClr>
              <a:buSzPts val="2250"/>
              <a:buChar char="•"/>
              <a:defRPr/>
            </a:lvl9pPr>
          </a:lstStyle>
          <a:p>
            <a:endParaRPr/>
          </a:p>
        </p:txBody>
      </p:sp>
      <p:sp>
        <p:nvSpPr>
          <p:cNvPr id="18" name="Google Shape;18;p22"/>
          <p:cNvSpPr txBox="1">
            <a:spLocks noGrp="1"/>
          </p:cNvSpPr>
          <p:nvPr>
            <p:ph type="dt" idx="10"/>
          </p:nvPr>
        </p:nvSpPr>
        <p:spPr>
          <a:xfrm>
            <a:off x="838200" y="6356532"/>
            <a:ext cx="2743200" cy="365125"/>
          </a:xfrm>
          <a:prstGeom prst="rect">
            <a:avLst/>
          </a:prstGeom>
          <a:noFill/>
          <a:ln>
            <a:noFill/>
          </a:ln>
        </p:spPr>
        <p:txBody>
          <a:bodyPr spcFirstLastPara="1" wrap="square" lIns="76685" tIns="38335" rIns="76685" bIns="38335" anchor="t" anchorCtr="0">
            <a:noAutofit/>
          </a:bodyPr>
          <a:lstStyle>
            <a:lvl1pPr marR="0" lvl="0" algn="ctr" rtl="0">
              <a:lnSpc>
                <a:spcPct val="100000"/>
              </a:lnSpc>
              <a:spcBef>
                <a:spcPts val="0"/>
              </a:spcBef>
              <a:spcAft>
                <a:spcPts val="0"/>
              </a:spcAft>
              <a:buClr>
                <a:srgbClr val="000000"/>
              </a:buClr>
              <a:buSzPts val="3000"/>
              <a:buFont typeface="Lato"/>
              <a:buNone/>
              <a:defRPr sz="1300" b="0" i="0" u="none" strike="noStrike" cap="none">
                <a:solidFill>
                  <a:srgbClr val="000000"/>
                </a:solidFill>
                <a:latin typeface="Lato"/>
                <a:ea typeface="Lato"/>
                <a:cs typeface="Lato"/>
                <a:sym typeface="Lato"/>
              </a:defRPr>
            </a:lvl1pPr>
            <a:lvl2pPr marR="0" lvl="1"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9pPr>
          </a:lstStyle>
          <a:p>
            <a:pPr defTabSz="913120"/>
            <a:endParaRPr lang="es-MX" kern="0"/>
          </a:p>
        </p:txBody>
      </p:sp>
      <p:sp>
        <p:nvSpPr>
          <p:cNvPr id="19" name="Google Shape;19;p22"/>
          <p:cNvSpPr txBox="1">
            <a:spLocks noGrp="1"/>
          </p:cNvSpPr>
          <p:nvPr>
            <p:ph type="ftr" idx="11"/>
          </p:nvPr>
        </p:nvSpPr>
        <p:spPr>
          <a:xfrm>
            <a:off x="4038600" y="6356532"/>
            <a:ext cx="4114800" cy="365125"/>
          </a:xfrm>
          <a:prstGeom prst="rect">
            <a:avLst/>
          </a:prstGeom>
          <a:noFill/>
          <a:ln>
            <a:noFill/>
          </a:ln>
        </p:spPr>
        <p:txBody>
          <a:bodyPr spcFirstLastPara="1" wrap="square" lIns="76685" tIns="38335" rIns="76685" bIns="38335" anchor="t" anchorCtr="0">
            <a:noAutofit/>
          </a:bodyPr>
          <a:lstStyle>
            <a:lvl1pPr marR="0" lvl="0" algn="ctr" rtl="0">
              <a:lnSpc>
                <a:spcPct val="100000"/>
              </a:lnSpc>
              <a:spcBef>
                <a:spcPts val="0"/>
              </a:spcBef>
              <a:spcAft>
                <a:spcPts val="0"/>
              </a:spcAft>
              <a:buClr>
                <a:srgbClr val="000000"/>
              </a:buClr>
              <a:buSzPts val="3000"/>
              <a:buFont typeface="Lato"/>
              <a:buNone/>
              <a:defRPr sz="1300" b="0" i="0" u="none" strike="noStrike" cap="none">
                <a:solidFill>
                  <a:srgbClr val="000000"/>
                </a:solidFill>
                <a:latin typeface="Lato"/>
                <a:ea typeface="Lato"/>
                <a:cs typeface="Lato"/>
                <a:sym typeface="Lato"/>
              </a:defRPr>
            </a:lvl1pPr>
            <a:lvl2pPr marR="0" lvl="1"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9pPr>
          </a:lstStyle>
          <a:p>
            <a:pPr defTabSz="913120"/>
            <a:endParaRPr lang="es-MX" kern="0"/>
          </a:p>
        </p:txBody>
      </p:sp>
      <p:sp>
        <p:nvSpPr>
          <p:cNvPr id="20" name="Google Shape;20;p22"/>
          <p:cNvSpPr txBox="1">
            <a:spLocks noGrp="1"/>
          </p:cNvSpPr>
          <p:nvPr>
            <p:ph type="sldNum" idx="12"/>
          </p:nvPr>
        </p:nvSpPr>
        <p:spPr>
          <a:xfrm>
            <a:off x="5976208" y="6540558"/>
            <a:ext cx="233237" cy="350865"/>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22234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centro)">
  <p:cSld name="Título (centro)">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889000" y="2266950"/>
            <a:ext cx="10414000" cy="23241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3" name="Google Shape;23;p23"/>
          <p:cNvSpPr txBox="1">
            <a:spLocks noGrp="1"/>
          </p:cNvSpPr>
          <p:nvPr>
            <p:ph type="sldNum" idx="12"/>
          </p:nvPr>
        </p:nvSpPr>
        <p:spPr>
          <a:xfrm>
            <a:off x="5934776" y="6540754"/>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76436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ítulo (centro)">
  <p:cSld name="Título (centro)">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889000" y="2266950"/>
            <a:ext cx="10414000" cy="23241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3" name="Google Shape;23;p23"/>
          <p:cNvSpPr txBox="1">
            <a:spLocks noGrp="1"/>
          </p:cNvSpPr>
          <p:nvPr>
            <p:ph type="sldNum" idx="12"/>
          </p:nvPr>
        </p:nvSpPr>
        <p:spPr>
          <a:xfrm>
            <a:off x="5934693" y="6540681"/>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084088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Foto (vertical)">
  <p:cSld name="Foto (vertical)">
    <p:spTree>
      <p:nvGrpSpPr>
        <p:cNvPr id="1" name="Shape 24"/>
        <p:cNvGrpSpPr/>
        <p:nvPr/>
      </p:nvGrpSpPr>
      <p:grpSpPr>
        <a:xfrm>
          <a:off x="0" y="0"/>
          <a:ext cx="0" cy="0"/>
          <a:chOff x="0" y="0"/>
          <a:chExt cx="0" cy="0"/>
        </a:xfrm>
      </p:grpSpPr>
      <p:sp>
        <p:nvSpPr>
          <p:cNvPr id="25" name="Google Shape;25;p24"/>
          <p:cNvSpPr>
            <a:spLocks noGrp="1"/>
          </p:cNvSpPr>
          <p:nvPr>
            <p:ph type="pic" idx="2"/>
          </p:nvPr>
        </p:nvSpPr>
        <p:spPr>
          <a:xfrm>
            <a:off x="6582999" y="476250"/>
            <a:ext cx="4762500" cy="5734050"/>
          </a:xfrm>
          <a:prstGeom prst="rect">
            <a:avLst/>
          </a:prstGeom>
          <a:noFill/>
          <a:ln>
            <a:noFill/>
          </a:ln>
        </p:spPr>
      </p:sp>
      <p:sp>
        <p:nvSpPr>
          <p:cNvPr id="26" name="Google Shape;26;p24"/>
          <p:cNvSpPr txBox="1">
            <a:spLocks noGrp="1"/>
          </p:cNvSpPr>
          <p:nvPr>
            <p:ph type="title"/>
          </p:nvPr>
        </p:nvSpPr>
        <p:spPr>
          <a:xfrm>
            <a:off x="825584" y="476250"/>
            <a:ext cx="5111751" cy="2774950"/>
          </a:xfrm>
          <a:prstGeom prst="rect">
            <a:avLst/>
          </a:prstGeom>
          <a:noFill/>
          <a:ln>
            <a:noFill/>
          </a:ln>
        </p:spPr>
        <p:txBody>
          <a:bodyPr spcFirstLastPara="1" wrap="square" lIns="21336" tIns="21336" rIns="21336" bIns="21336" anchor="b" anchorCtr="0">
            <a:normAutofit/>
          </a:bodyPr>
          <a:lstStyle>
            <a:lvl1pPr lvl="0" algn="ctr">
              <a:lnSpc>
                <a:spcPct val="100000"/>
              </a:lnSpc>
              <a:spcBef>
                <a:spcPts val="0"/>
              </a:spcBef>
              <a:spcAft>
                <a:spcPts val="0"/>
              </a:spcAft>
              <a:buClr>
                <a:srgbClr val="000000"/>
              </a:buClr>
              <a:buSzPts val="8400"/>
              <a:buFont typeface="Helvetica Neue"/>
              <a:buNone/>
              <a:defRPr sz="35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7" name="Google Shape;27;p24"/>
          <p:cNvSpPr txBox="1">
            <a:spLocks noGrp="1"/>
          </p:cNvSpPr>
          <p:nvPr>
            <p:ph type="body" idx="1"/>
          </p:nvPr>
        </p:nvSpPr>
        <p:spPr>
          <a:xfrm>
            <a:off x="825584" y="3263900"/>
            <a:ext cx="5111751" cy="2863850"/>
          </a:xfrm>
          <a:prstGeom prst="rect">
            <a:avLst/>
          </a:prstGeom>
          <a:noFill/>
          <a:ln>
            <a:noFill/>
          </a:ln>
        </p:spPr>
        <p:txBody>
          <a:bodyPr spcFirstLastPara="1" wrap="square" lIns="21336" tIns="21336" rIns="21336" bIns="21336" anchor="t" anchorCtr="0">
            <a:normAutofit/>
          </a:bodyPr>
          <a:lstStyle>
            <a:lvl1pPr marL="191768" lvl="0" indent="-95884"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1pPr>
            <a:lvl2pPr marL="383531" lvl="1" indent="-95884"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2pPr>
            <a:lvl3pPr marL="575244" lvl="2" indent="-95884"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3pPr>
            <a:lvl4pPr marL="767008" lvl="3" indent="-95884"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4pPr>
            <a:lvl5pPr marL="958776" lvl="4" indent="-95884"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5pPr>
            <a:lvl6pPr marL="1150533" lvl="5" indent="-155814" algn="l">
              <a:lnSpc>
                <a:spcPct val="100000"/>
              </a:lnSpc>
              <a:spcBef>
                <a:spcPts val="2478"/>
              </a:spcBef>
              <a:spcAft>
                <a:spcPts val="0"/>
              </a:spcAft>
              <a:buClr>
                <a:srgbClr val="000000"/>
              </a:buClr>
              <a:buSzPts val="2250"/>
              <a:buChar char="•"/>
              <a:defRPr/>
            </a:lvl6pPr>
            <a:lvl7pPr marL="1342288" lvl="6" indent="-155814" algn="l">
              <a:lnSpc>
                <a:spcPct val="100000"/>
              </a:lnSpc>
              <a:spcBef>
                <a:spcPts val="2478"/>
              </a:spcBef>
              <a:spcAft>
                <a:spcPts val="0"/>
              </a:spcAft>
              <a:buClr>
                <a:srgbClr val="000000"/>
              </a:buClr>
              <a:buSzPts val="2250"/>
              <a:buChar char="•"/>
              <a:defRPr/>
            </a:lvl7pPr>
            <a:lvl8pPr marL="1534016" lvl="7" indent="-155814" algn="l">
              <a:lnSpc>
                <a:spcPct val="100000"/>
              </a:lnSpc>
              <a:spcBef>
                <a:spcPts val="2478"/>
              </a:spcBef>
              <a:spcAft>
                <a:spcPts val="0"/>
              </a:spcAft>
              <a:buClr>
                <a:srgbClr val="000000"/>
              </a:buClr>
              <a:buSzPts val="2250"/>
              <a:buChar char="•"/>
              <a:defRPr/>
            </a:lvl8pPr>
            <a:lvl9pPr marL="1725784" lvl="8" indent="-155814" algn="l">
              <a:lnSpc>
                <a:spcPct val="100000"/>
              </a:lnSpc>
              <a:spcBef>
                <a:spcPts val="2478"/>
              </a:spcBef>
              <a:spcAft>
                <a:spcPts val="0"/>
              </a:spcAft>
              <a:buClr>
                <a:srgbClr val="000000"/>
              </a:buClr>
              <a:buSzPts val="2250"/>
              <a:buChar char="•"/>
              <a:defRPr/>
            </a:lvl9pPr>
          </a:lstStyle>
          <a:p>
            <a:endParaRPr/>
          </a:p>
        </p:txBody>
      </p:sp>
      <p:sp>
        <p:nvSpPr>
          <p:cNvPr id="28" name="Google Shape;28;p24"/>
          <p:cNvSpPr txBox="1">
            <a:spLocks noGrp="1"/>
          </p:cNvSpPr>
          <p:nvPr>
            <p:ph type="sldNum" idx="12"/>
          </p:nvPr>
        </p:nvSpPr>
        <p:spPr>
          <a:xfrm>
            <a:off x="5934693" y="6540681"/>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8424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ítulo (arriba)">
  <p:cSld name="Título (arriba)">
    <p:spTree>
      <p:nvGrpSpPr>
        <p:cNvPr id="1" name="Shape 29"/>
        <p:cNvGrpSpPr/>
        <p:nvPr/>
      </p:nvGrpSpPr>
      <p:grpSpPr>
        <a:xfrm>
          <a:off x="0" y="0"/>
          <a:ext cx="0" cy="0"/>
          <a:chOff x="0" y="0"/>
          <a:chExt cx="0" cy="0"/>
        </a:xfrm>
      </p:grpSpPr>
      <p:sp>
        <p:nvSpPr>
          <p:cNvPr id="30" name="Google Shape;30;p25"/>
          <p:cNvSpPr txBox="1">
            <a:spLocks noGrp="1"/>
          </p:cNvSpPr>
          <p:nvPr>
            <p:ph type="title"/>
          </p:nvPr>
        </p:nvSpPr>
        <p:spPr>
          <a:xfrm>
            <a:off x="844559"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1" name="Google Shape;31;p25"/>
          <p:cNvSpPr txBox="1">
            <a:spLocks noGrp="1"/>
          </p:cNvSpPr>
          <p:nvPr>
            <p:ph type="sldNum" idx="12"/>
          </p:nvPr>
        </p:nvSpPr>
        <p:spPr>
          <a:xfrm>
            <a:off x="5934693" y="6540681"/>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77495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ítulo y viñetas">
  <p:cSld name="Título y viñetas">
    <p:spTree>
      <p:nvGrpSpPr>
        <p:cNvPr id="1" name="Shape 32"/>
        <p:cNvGrpSpPr/>
        <p:nvPr/>
      </p:nvGrpSpPr>
      <p:grpSpPr>
        <a:xfrm>
          <a:off x="0" y="0"/>
          <a:ext cx="0" cy="0"/>
          <a:chOff x="0" y="0"/>
          <a:chExt cx="0" cy="0"/>
        </a:xfrm>
      </p:grpSpPr>
      <p:sp>
        <p:nvSpPr>
          <p:cNvPr id="33" name="Google Shape;33;p26"/>
          <p:cNvSpPr txBox="1">
            <a:spLocks noGrp="1"/>
          </p:cNvSpPr>
          <p:nvPr>
            <p:ph type="title"/>
          </p:nvPr>
        </p:nvSpPr>
        <p:spPr>
          <a:xfrm>
            <a:off x="844559"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4" name="Google Shape;34;p26"/>
          <p:cNvSpPr txBox="1">
            <a:spLocks noGrp="1"/>
          </p:cNvSpPr>
          <p:nvPr>
            <p:ph type="body" idx="1"/>
          </p:nvPr>
        </p:nvSpPr>
        <p:spPr>
          <a:xfrm>
            <a:off x="844559" y="1574800"/>
            <a:ext cx="10502900" cy="4648200"/>
          </a:xfrm>
          <a:prstGeom prst="rect">
            <a:avLst/>
          </a:prstGeom>
          <a:noFill/>
          <a:ln>
            <a:noFill/>
          </a:ln>
        </p:spPr>
        <p:txBody>
          <a:bodyPr spcFirstLastPara="1" wrap="square" lIns="21336" tIns="21336" rIns="21336" bIns="21336" anchor="ctr" anchorCtr="0">
            <a:normAutofit/>
          </a:bodyPr>
          <a:lstStyle>
            <a:lvl1pPr marL="191768" lvl="0" indent="-255686"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1pPr>
            <a:lvl2pPr marL="383531" lvl="1" indent="-255686"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2pPr>
            <a:lvl3pPr marL="575244" lvl="2" indent="-255686"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3pPr>
            <a:lvl4pPr marL="767008" lvl="3" indent="-255686"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4pPr>
            <a:lvl5pPr marL="958776" lvl="4" indent="-255686"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5pPr>
            <a:lvl6pPr marL="1150533" lvl="5" indent="-155814" algn="l">
              <a:lnSpc>
                <a:spcPct val="100000"/>
              </a:lnSpc>
              <a:spcBef>
                <a:spcPts val="2478"/>
              </a:spcBef>
              <a:spcAft>
                <a:spcPts val="0"/>
              </a:spcAft>
              <a:buClr>
                <a:srgbClr val="000000"/>
              </a:buClr>
              <a:buSzPts val="2250"/>
              <a:buChar char="•"/>
              <a:defRPr/>
            </a:lvl6pPr>
            <a:lvl7pPr marL="1342288" lvl="6" indent="-155814" algn="l">
              <a:lnSpc>
                <a:spcPct val="100000"/>
              </a:lnSpc>
              <a:spcBef>
                <a:spcPts val="2478"/>
              </a:spcBef>
              <a:spcAft>
                <a:spcPts val="0"/>
              </a:spcAft>
              <a:buClr>
                <a:srgbClr val="000000"/>
              </a:buClr>
              <a:buSzPts val="2250"/>
              <a:buChar char="•"/>
              <a:defRPr/>
            </a:lvl7pPr>
            <a:lvl8pPr marL="1534016" lvl="7" indent="-155814" algn="l">
              <a:lnSpc>
                <a:spcPct val="100000"/>
              </a:lnSpc>
              <a:spcBef>
                <a:spcPts val="2478"/>
              </a:spcBef>
              <a:spcAft>
                <a:spcPts val="0"/>
              </a:spcAft>
              <a:buClr>
                <a:srgbClr val="000000"/>
              </a:buClr>
              <a:buSzPts val="2250"/>
              <a:buChar char="•"/>
              <a:defRPr/>
            </a:lvl8pPr>
            <a:lvl9pPr marL="1725784" lvl="8" indent="-155814" algn="l">
              <a:lnSpc>
                <a:spcPct val="100000"/>
              </a:lnSpc>
              <a:spcBef>
                <a:spcPts val="2478"/>
              </a:spcBef>
              <a:spcAft>
                <a:spcPts val="0"/>
              </a:spcAft>
              <a:buClr>
                <a:srgbClr val="000000"/>
              </a:buClr>
              <a:buSzPts val="2250"/>
              <a:buChar char="•"/>
              <a:defRPr/>
            </a:lvl9pPr>
          </a:lstStyle>
          <a:p>
            <a:endParaRPr/>
          </a:p>
        </p:txBody>
      </p:sp>
      <p:sp>
        <p:nvSpPr>
          <p:cNvPr id="35" name="Google Shape;35;p26"/>
          <p:cNvSpPr txBox="1">
            <a:spLocks noGrp="1"/>
          </p:cNvSpPr>
          <p:nvPr>
            <p:ph type="sldNum" idx="12"/>
          </p:nvPr>
        </p:nvSpPr>
        <p:spPr>
          <a:xfrm>
            <a:off x="5934693" y="6540681"/>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3331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ítulo, viñetas y foto">
  <p:cSld name="Título, viñetas y foto">
    <p:spTree>
      <p:nvGrpSpPr>
        <p:cNvPr id="1" name="Shape 36"/>
        <p:cNvGrpSpPr/>
        <p:nvPr/>
      </p:nvGrpSpPr>
      <p:grpSpPr>
        <a:xfrm>
          <a:off x="0" y="0"/>
          <a:ext cx="0" cy="0"/>
          <a:chOff x="0" y="0"/>
          <a:chExt cx="0" cy="0"/>
        </a:xfrm>
      </p:grpSpPr>
      <p:sp>
        <p:nvSpPr>
          <p:cNvPr id="37" name="Google Shape;37;p27"/>
          <p:cNvSpPr>
            <a:spLocks noGrp="1"/>
          </p:cNvSpPr>
          <p:nvPr>
            <p:ph type="pic" idx="2"/>
          </p:nvPr>
        </p:nvSpPr>
        <p:spPr>
          <a:xfrm>
            <a:off x="6584959" y="1574800"/>
            <a:ext cx="4762500" cy="4648200"/>
          </a:xfrm>
          <a:prstGeom prst="rect">
            <a:avLst/>
          </a:prstGeom>
          <a:noFill/>
          <a:ln>
            <a:noFill/>
          </a:ln>
        </p:spPr>
      </p:sp>
      <p:sp>
        <p:nvSpPr>
          <p:cNvPr id="38" name="Google Shape;38;p27"/>
          <p:cNvSpPr txBox="1">
            <a:spLocks noGrp="1"/>
          </p:cNvSpPr>
          <p:nvPr>
            <p:ph type="title"/>
          </p:nvPr>
        </p:nvSpPr>
        <p:spPr>
          <a:xfrm>
            <a:off x="844559"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 name="Google Shape;39;p27"/>
          <p:cNvSpPr txBox="1">
            <a:spLocks noGrp="1"/>
          </p:cNvSpPr>
          <p:nvPr>
            <p:ph type="body" idx="1"/>
          </p:nvPr>
        </p:nvSpPr>
        <p:spPr>
          <a:xfrm>
            <a:off x="844572" y="1574800"/>
            <a:ext cx="5111751" cy="4648200"/>
          </a:xfrm>
          <a:prstGeom prst="rect">
            <a:avLst/>
          </a:prstGeom>
          <a:noFill/>
          <a:ln>
            <a:noFill/>
          </a:ln>
        </p:spPr>
        <p:txBody>
          <a:bodyPr spcFirstLastPara="1" wrap="square" lIns="21336" tIns="21336" rIns="21336" bIns="21336" anchor="ctr" anchorCtr="0">
            <a:normAutofit/>
          </a:bodyPr>
          <a:lstStyle>
            <a:lvl1pPr marL="191768" lvl="0" indent="-222375"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1pPr>
            <a:lvl2pPr marL="383531" lvl="1" indent="-222375"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2pPr>
            <a:lvl3pPr marL="575244" lvl="2" indent="-222375"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3pPr>
            <a:lvl4pPr marL="767008" lvl="3" indent="-222375"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4pPr>
            <a:lvl5pPr marL="958776" lvl="4" indent="-222375"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5pPr>
            <a:lvl6pPr marL="1150533" lvl="5" indent="-155814" algn="l">
              <a:lnSpc>
                <a:spcPct val="100000"/>
              </a:lnSpc>
              <a:spcBef>
                <a:spcPts val="2478"/>
              </a:spcBef>
              <a:spcAft>
                <a:spcPts val="0"/>
              </a:spcAft>
              <a:buClr>
                <a:srgbClr val="000000"/>
              </a:buClr>
              <a:buSzPts val="2250"/>
              <a:buChar char="•"/>
              <a:defRPr/>
            </a:lvl6pPr>
            <a:lvl7pPr marL="1342288" lvl="6" indent="-155814" algn="l">
              <a:lnSpc>
                <a:spcPct val="100000"/>
              </a:lnSpc>
              <a:spcBef>
                <a:spcPts val="2478"/>
              </a:spcBef>
              <a:spcAft>
                <a:spcPts val="0"/>
              </a:spcAft>
              <a:buClr>
                <a:srgbClr val="000000"/>
              </a:buClr>
              <a:buSzPts val="2250"/>
              <a:buChar char="•"/>
              <a:defRPr/>
            </a:lvl7pPr>
            <a:lvl8pPr marL="1534016" lvl="7" indent="-155814" algn="l">
              <a:lnSpc>
                <a:spcPct val="100000"/>
              </a:lnSpc>
              <a:spcBef>
                <a:spcPts val="2478"/>
              </a:spcBef>
              <a:spcAft>
                <a:spcPts val="0"/>
              </a:spcAft>
              <a:buClr>
                <a:srgbClr val="000000"/>
              </a:buClr>
              <a:buSzPts val="2250"/>
              <a:buChar char="•"/>
              <a:defRPr/>
            </a:lvl8pPr>
            <a:lvl9pPr marL="1725784" lvl="8" indent="-155814" algn="l">
              <a:lnSpc>
                <a:spcPct val="100000"/>
              </a:lnSpc>
              <a:spcBef>
                <a:spcPts val="2478"/>
              </a:spcBef>
              <a:spcAft>
                <a:spcPts val="0"/>
              </a:spcAft>
              <a:buClr>
                <a:srgbClr val="000000"/>
              </a:buClr>
              <a:buSzPts val="2250"/>
              <a:buChar char="•"/>
              <a:defRPr/>
            </a:lvl9pPr>
          </a:lstStyle>
          <a:p>
            <a:endParaRPr/>
          </a:p>
        </p:txBody>
      </p:sp>
      <p:sp>
        <p:nvSpPr>
          <p:cNvPr id="40" name="Google Shape;40;p27"/>
          <p:cNvSpPr txBox="1">
            <a:spLocks noGrp="1"/>
          </p:cNvSpPr>
          <p:nvPr>
            <p:ph type="sldNum" idx="12"/>
          </p:nvPr>
        </p:nvSpPr>
        <p:spPr>
          <a:xfrm>
            <a:off x="5934693" y="6540681"/>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865320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iñetas">
  <p:cSld name="Viñetas">
    <p:spTree>
      <p:nvGrpSpPr>
        <p:cNvPr id="1" name="Shape 41"/>
        <p:cNvGrpSpPr/>
        <p:nvPr/>
      </p:nvGrpSpPr>
      <p:grpSpPr>
        <a:xfrm>
          <a:off x="0" y="0"/>
          <a:ext cx="0" cy="0"/>
          <a:chOff x="0" y="0"/>
          <a:chExt cx="0" cy="0"/>
        </a:xfrm>
      </p:grpSpPr>
      <p:sp>
        <p:nvSpPr>
          <p:cNvPr id="42" name="Google Shape;42;p28"/>
          <p:cNvSpPr txBox="1">
            <a:spLocks noGrp="1"/>
          </p:cNvSpPr>
          <p:nvPr>
            <p:ph type="body" idx="1"/>
          </p:nvPr>
        </p:nvSpPr>
        <p:spPr>
          <a:xfrm>
            <a:off x="844559" y="889000"/>
            <a:ext cx="10502900" cy="5080000"/>
          </a:xfrm>
          <a:prstGeom prst="rect">
            <a:avLst/>
          </a:prstGeom>
          <a:noFill/>
          <a:ln>
            <a:noFill/>
          </a:ln>
        </p:spPr>
        <p:txBody>
          <a:bodyPr spcFirstLastPara="1" wrap="square" lIns="21336" tIns="21336" rIns="21336" bIns="21336" anchor="ctr" anchorCtr="0">
            <a:normAutofit/>
          </a:bodyPr>
          <a:lstStyle>
            <a:lvl1pPr marL="191768" lvl="0" indent="-255686"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1pPr>
            <a:lvl2pPr marL="383531" lvl="1" indent="-255686"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2pPr>
            <a:lvl3pPr marL="575244" lvl="2" indent="-255686"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3pPr>
            <a:lvl4pPr marL="767008" lvl="3" indent="-255686"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4pPr>
            <a:lvl5pPr marL="958776" lvl="4" indent="-255686"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5pPr>
            <a:lvl6pPr marL="1150533" lvl="5" indent="-155814" algn="l">
              <a:lnSpc>
                <a:spcPct val="100000"/>
              </a:lnSpc>
              <a:spcBef>
                <a:spcPts val="2478"/>
              </a:spcBef>
              <a:spcAft>
                <a:spcPts val="0"/>
              </a:spcAft>
              <a:buClr>
                <a:srgbClr val="000000"/>
              </a:buClr>
              <a:buSzPts val="2250"/>
              <a:buChar char="•"/>
              <a:defRPr/>
            </a:lvl6pPr>
            <a:lvl7pPr marL="1342288" lvl="6" indent="-155814" algn="l">
              <a:lnSpc>
                <a:spcPct val="100000"/>
              </a:lnSpc>
              <a:spcBef>
                <a:spcPts val="2478"/>
              </a:spcBef>
              <a:spcAft>
                <a:spcPts val="0"/>
              </a:spcAft>
              <a:buClr>
                <a:srgbClr val="000000"/>
              </a:buClr>
              <a:buSzPts val="2250"/>
              <a:buChar char="•"/>
              <a:defRPr/>
            </a:lvl7pPr>
            <a:lvl8pPr marL="1534016" lvl="7" indent="-155814" algn="l">
              <a:lnSpc>
                <a:spcPct val="100000"/>
              </a:lnSpc>
              <a:spcBef>
                <a:spcPts val="2478"/>
              </a:spcBef>
              <a:spcAft>
                <a:spcPts val="0"/>
              </a:spcAft>
              <a:buClr>
                <a:srgbClr val="000000"/>
              </a:buClr>
              <a:buSzPts val="2250"/>
              <a:buChar char="•"/>
              <a:defRPr/>
            </a:lvl8pPr>
            <a:lvl9pPr marL="1725784" lvl="8" indent="-155814" algn="l">
              <a:lnSpc>
                <a:spcPct val="100000"/>
              </a:lnSpc>
              <a:spcBef>
                <a:spcPts val="2478"/>
              </a:spcBef>
              <a:spcAft>
                <a:spcPts val="0"/>
              </a:spcAft>
              <a:buClr>
                <a:srgbClr val="000000"/>
              </a:buClr>
              <a:buSzPts val="2250"/>
              <a:buChar char="•"/>
              <a:defRPr/>
            </a:lvl9pPr>
          </a:lstStyle>
          <a:p>
            <a:endParaRPr/>
          </a:p>
        </p:txBody>
      </p:sp>
      <p:sp>
        <p:nvSpPr>
          <p:cNvPr id="43" name="Google Shape;43;p28"/>
          <p:cNvSpPr txBox="1">
            <a:spLocks noGrp="1"/>
          </p:cNvSpPr>
          <p:nvPr>
            <p:ph type="sldNum" idx="12"/>
          </p:nvPr>
        </p:nvSpPr>
        <p:spPr>
          <a:xfrm>
            <a:off x="5934693" y="6540681"/>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88959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 fotos">
  <p:cSld name="3 fotos">
    <p:spTree>
      <p:nvGrpSpPr>
        <p:cNvPr id="1" name="Shape 44"/>
        <p:cNvGrpSpPr/>
        <p:nvPr/>
      </p:nvGrpSpPr>
      <p:grpSpPr>
        <a:xfrm>
          <a:off x="0" y="0"/>
          <a:ext cx="0" cy="0"/>
          <a:chOff x="0" y="0"/>
          <a:chExt cx="0" cy="0"/>
        </a:xfrm>
      </p:grpSpPr>
      <p:sp>
        <p:nvSpPr>
          <p:cNvPr id="45" name="Google Shape;45;p29"/>
          <p:cNvSpPr>
            <a:spLocks noGrp="1"/>
          </p:cNvSpPr>
          <p:nvPr>
            <p:ph type="pic" idx="2"/>
          </p:nvPr>
        </p:nvSpPr>
        <p:spPr>
          <a:xfrm>
            <a:off x="7880349" y="3524250"/>
            <a:ext cx="3702051" cy="2774950"/>
          </a:xfrm>
          <a:prstGeom prst="rect">
            <a:avLst/>
          </a:prstGeom>
          <a:noFill/>
          <a:ln>
            <a:noFill/>
          </a:ln>
        </p:spPr>
      </p:sp>
      <p:sp>
        <p:nvSpPr>
          <p:cNvPr id="46" name="Google Shape;46;p29"/>
          <p:cNvSpPr>
            <a:spLocks noGrp="1"/>
          </p:cNvSpPr>
          <p:nvPr>
            <p:ph type="pic" idx="3"/>
          </p:nvPr>
        </p:nvSpPr>
        <p:spPr>
          <a:xfrm>
            <a:off x="7880349" y="565150"/>
            <a:ext cx="3702051" cy="2774950"/>
          </a:xfrm>
          <a:prstGeom prst="rect">
            <a:avLst/>
          </a:prstGeom>
          <a:noFill/>
          <a:ln>
            <a:noFill/>
          </a:ln>
        </p:spPr>
      </p:sp>
      <p:sp>
        <p:nvSpPr>
          <p:cNvPr id="47" name="Google Shape;47;p29"/>
          <p:cNvSpPr>
            <a:spLocks noGrp="1"/>
          </p:cNvSpPr>
          <p:nvPr>
            <p:ph type="pic" idx="4"/>
          </p:nvPr>
        </p:nvSpPr>
        <p:spPr>
          <a:xfrm>
            <a:off x="603251" y="565150"/>
            <a:ext cx="7086600" cy="5734050"/>
          </a:xfrm>
          <a:prstGeom prst="rect">
            <a:avLst/>
          </a:prstGeom>
          <a:noFill/>
          <a:ln>
            <a:noFill/>
          </a:ln>
        </p:spPr>
      </p:sp>
      <p:sp>
        <p:nvSpPr>
          <p:cNvPr id="48" name="Google Shape;48;p29"/>
          <p:cNvSpPr txBox="1">
            <a:spLocks noGrp="1"/>
          </p:cNvSpPr>
          <p:nvPr>
            <p:ph type="sldNum" idx="12"/>
          </p:nvPr>
        </p:nvSpPr>
        <p:spPr>
          <a:xfrm>
            <a:off x="5934693" y="6540681"/>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387756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ita">
  <p:cSld name="Cita">
    <p:spTree>
      <p:nvGrpSpPr>
        <p:cNvPr id="1" name="Shape 49"/>
        <p:cNvGrpSpPr/>
        <p:nvPr/>
      </p:nvGrpSpPr>
      <p:grpSpPr>
        <a:xfrm>
          <a:off x="0" y="0"/>
          <a:ext cx="0" cy="0"/>
          <a:chOff x="0" y="0"/>
          <a:chExt cx="0" cy="0"/>
        </a:xfrm>
      </p:grpSpPr>
      <p:sp>
        <p:nvSpPr>
          <p:cNvPr id="50" name="Google Shape;50;p30"/>
          <p:cNvSpPr txBox="1">
            <a:spLocks noGrp="1"/>
          </p:cNvSpPr>
          <p:nvPr>
            <p:ph type="body" idx="1"/>
          </p:nvPr>
        </p:nvSpPr>
        <p:spPr>
          <a:xfrm>
            <a:off x="1193816" y="4476931"/>
            <a:ext cx="9810751" cy="243143"/>
          </a:xfrm>
          <a:prstGeom prst="rect">
            <a:avLst/>
          </a:prstGeom>
          <a:noFill/>
          <a:ln>
            <a:noFill/>
          </a:ln>
        </p:spPr>
        <p:txBody>
          <a:bodyPr spcFirstLastPara="1" wrap="square" lIns="21336" tIns="21336" rIns="21336" bIns="21336" anchor="t" anchorCtr="0">
            <a:spAutoFit/>
          </a:bodyPr>
          <a:lstStyle>
            <a:lvl1pPr marL="191768" lvl="0" indent="-95884" algn="ctr">
              <a:lnSpc>
                <a:spcPct val="100000"/>
              </a:lnSpc>
              <a:spcBef>
                <a:spcPts val="0"/>
              </a:spcBef>
              <a:spcAft>
                <a:spcPts val="0"/>
              </a:spcAft>
              <a:buClr>
                <a:srgbClr val="000000"/>
              </a:buClr>
              <a:buSzPts val="3200"/>
              <a:buFont typeface="Lato"/>
              <a:buNone/>
              <a:defRPr sz="1300" b="0" i="0">
                <a:latin typeface="Lato"/>
                <a:ea typeface="Lato"/>
                <a:cs typeface="Lato"/>
                <a:sym typeface="Lato"/>
              </a:defRPr>
            </a:lvl1pPr>
            <a:lvl2pPr marL="383531" lvl="1" indent="-155814" algn="l">
              <a:lnSpc>
                <a:spcPct val="100000"/>
              </a:lnSpc>
              <a:spcBef>
                <a:spcPts val="2478"/>
              </a:spcBef>
              <a:spcAft>
                <a:spcPts val="0"/>
              </a:spcAft>
              <a:buClr>
                <a:srgbClr val="000000"/>
              </a:buClr>
              <a:buSzPts val="2250"/>
              <a:buChar char="•"/>
              <a:defRPr/>
            </a:lvl2pPr>
            <a:lvl3pPr marL="575244" lvl="2" indent="-155814" algn="l">
              <a:lnSpc>
                <a:spcPct val="100000"/>
              </a:lnSpc>
              <a:spcBef>
                <a:spcPts val="2478"/>
              </a:spcBef>
              <a:spcAft>
                <a:spcPts val="0"/>
              </a:spcAft>
              <a:buClr>
                <a:srgbClr val="000000"/>
              </a:buClr>
              <a:buSzPts val="2250"/>
              <a:buChar char="•"/>
              <a:defRPr/>
            </a:lvl3pPr>
            <a:lvl4pPr marL="767008" lvl="3" indent="-155814" algn="l">
              <a:lnSpc>
                <a:spcPct val="100000"/>
              </a:lnSpc>
              <a:spcBef>
                <a:spcPts val="2478"/>
              </a:spcBef>
              <a:spcAft>
                <a:spcPts val="0"/>
              </a:spcAft>
              <a:buClr>
                <a:srgbClr val="000000"/>
              </a:buClr>
              <a:buSzPts val="2250"/>
              <a:buChar char="•"/>
              <a:defRPr/>
            </a:lvl4pPr>
            <a:lvl5pPr marL="958776" lvl="4" indent="-155814" algn="l">
              <a:lnSpc>
                <a:spcPct val="100000"/>
              </a:lnSpc>
              <a:spcBef>
                <a:spcPts val="2478"/>
              </a:spcBef>
              <a:spcAft>
                <a:spcPts val="0"/>
              </a:spcAft>
              <a:buClr>
                <a:srgbClr val="000000"/>
              </a:buClr>
              <a:buSzPts val="2250"/>
              <a:buChar char="•"/>
              <a:defRPr/>
            </a:lvl5pPr>
            <a:lvl6pPr marL="1150533" lvl="5" indent="-155814" algn="l">
              <a:lnSpc>
                <a:spcPct val="100000"/>
              </a:lnSpc>
              <a:spcBef>
                <a:spcPts val="2478"/>
              </a:spcBef>
              <a:spcAft>
                <a:spcPts val="0"/>
              </a:spcAft>
              <a:buClr>
                <a:srgbClr val="000000"/>
              </a:buClr>
              <a:buSzPts val="2250"/>
              <a:buChar char="•"/>
              <a:defRPr/>
            </a:lvl6pPr>
            <a:lvl7pPr marL="1342288" lvl="6" indent="-155814" algn="l">
              <a:lnSpc>
                <a:spcPct val="100000"/>
              </a:lnSpc>
              <a:spcBef>
                <a:spcPts val="2478"/>
              </a:spcBef>
              <a:spcAft>
                <a:spcPts val="0"/>
              </a:spcAft>
              <a:buClr>
                <a:srgbClr val="000000"/>
              </a:buClr>
              <a:buSzPts val="2250"/>
              <a:buChar char="•"/>
              <a:defRPr/>
            </a:lvl7pPr>
            <a:lvl8pPr marL="1534016" lvl="7" indent="-155814" algn="l">
              <a:lnSpc>
                <a:spcPct val="100000"/>
              </a:lnSpc>
              <a:spcBef>
                <a:spcPts val="2478"/>
              </a:spcBef>
              <a:spcAft>
                <a:spcPts val="0"/>
              </a:spcAft>
              <a:buClr>
                <a:srgbClr val="000000"/>
              </a:buClr>
              <a:buSzPts val="2250"/>
              <a:buChar char="•"/>
              <a:defRPr/>
            </a:lvl8pPr>
            <a:lvl9pPr marL="1725784" lvl="8" indent="-155814" algn="l">
              <a:lnSpc>
                <a:spcPct val="100000"/>
              </a:lnSpc>
              <a:spcBef>
                <a:spcPts val="2478"/>
              </a:spcBef>
              <a:spcAft>
                <a:spcPts val="0"/>
              </a:spcAft>
              <a:buClr>
                <a:srgbClr val="000000"/>
              </a:buClr>
              <a:buSzPts val="2250"/>
              <a:buChar char="•"/>
              <a:defRPr/>
            </a:lvl9pPr>
          </a:lstStyle>
          <a:p>
            <a:endParaRPr/>
          </a:p>
        </p:txBody>
      </p:sp>
      <p:sp>
        <p:nvSpPr>
          <p:cNvPr id="51" name="Google Shape;51;p30"/>
          <p:cNvSpPr txBox="1">
            <a:spLocks noGrp="1"/>
          </p:cNvSpPr>
          <p:nvPr>
            <p:ph type="body" idx="2"/>
          </p:nvPr>
        </p:nvSpPr>
        <p:spPr>
          <a:xfrm>
            <a:off x="1193816" y="3069598"/>
            <a:ext cx="9810751" cy="350865"/>
          </a:xfrm>
          <a:prstGeom prst="rect">
            <a:avLst/>
          </a:prstGeom>
          <a:noFill/>
          <a:ln>
            <a:noFill/>
          </a:ln>
        </p:spPr>
        <p:txBody>
          <a:bodyPr spcFirstLastPara="1" wrap="square" lIns="21336" tIns="21336" rIns="21336" bIns="21336" anchor="ctr" anchorCtr="0">
            <a:spAutoFit/>
          </a:bodyPr>
          <a:lstStyle>
            <a:lvl1pPr marL="191768" lvl="0" indent="-95884" algn="ctr">
              <a:lnSpc>
                <a:spcPct val="100000"/>
              </a:lnSpc>
              <a:spcBef>
                <a:spcPts val="0"/>
              </a:spcBef>
              <a:spcAft>
                <a:spcPts val="0"/>
              </a:spcAft>
              <a:buClr>
                <a:srgbClr val="000000"/>
              </a:buClr>
              <a:buSzPts val="4800"/>
              <a:buFont typeface="Helvetica Neue"/>
              <a:buNone/>
              <a:defRPr sz="2000">
                <a:latin typeface="Helvetica Neue"/>
                <a:ea typeface="Helvetica Neue"/>
                <a:cs typeface="Helvetica Neue"/>
                <a:sym typeface="Helvetica Neue"/>
              </a:defRPr>
            </a:lvl1pPr>
            <a:lvl2pPr marL="383531" lvl="1" indent="-155814" algn="l">
              <a:lnSpc>
                <a:spcPct val="100000"/>
              </a:lnSpc>
              <a:spcBef>
                <a:spcPts val="2478"/>
              </a:spcBef>
              <a:spcAft>
                <a:spcPts val="0"/>
              </a:spcAft>
              <a:buClr>
                <a:srgbClr val="000000"/>
              </a:buClr>
              <a:buSzPts val="2250"/>
              <a:buChar char="•"/>
              <a:defRPr/>
            </a:lvl2pPr>
            <a:lvl3pPr marL="575244" lvl="2" indent="-155814" algn="l">
              <a:lnSpc>
                <a:spcPct val="100000"/>
              </a:lnSpc>
              <a:spcBef>
                <a:spcPts val="2478"/>
              </a:spcBef>
              <a:spcAft>
                <a:spcPts val="0"/>
              </a:spcAft>
              <a:buClr>
                <a:srgbClr val="000000"/>
              </a:buClr>
              <a:buSzPts val="2250"/>
              <a:buChar char="•"/>
              <a:defRPr/>
            </a:lvl3pPr>
            <a:lvl4pPr marL="767008" lvl="3" indent="-155814" algn="l">
              <a:lnSpc>
                <a:spcPct val="100000"/>
              </a:lnSpc>
              <a:spcBef>
                <a:spcPts val="2478"/>
              </a:spcBef>
              <a:spcAft>
                <a:spcPts val="0"/>
              </a:spcAft>
              <a:buClr>
                <a:srgbClr val="000000"/>
              </a:buClr>
              <a:buSzPts val="2250"/>
              <a:buChar char="•"/>
              <a:defRPr/>
            </a:lvl4pPr>
            <a:lvl5pPr marL="958776" lvl="4" indent="-155814" algn="l">
              <a:lnSpc>
                <a:spcPct val="100000"/>
              </a:lnSpc>
              <a:spcBef>
                <a:spcPts val="2478"/>
              </a:spcBef>
              <a:spcAft>
                <a:spcPts val="0"/>
              </a:spcAft>
              <a:buClr>
                <a:srgbClr val="000000"/>
              </a:buClr>
              <a:buSzPts val="2250"/>
              <a:buChar char="•"/>
              <a:defRPr/>
            </a:lvl5pPr>
            <a:lvl6pPr marL="1150533" lvl="5" indent="-155814" algn="l">
              <a:lnSpc>
                <a:spcPct val="100000"/>
              </a:lnSpc>
              <a:spcBef>
                <a:spcPts val="2478"/>
              </a:spcBef>
              <a:spcAft>
                <a:spcPts val="0"/>
              </a:spcAft>
              <a:buClr>
                <a:srgbClr val="000000"/>
              </a:buClr>
              <a:buSzPts val="2250"/>
              <a:buChar char="•"/>
              <a:defRPr/>
            </a:lvl6pPr>
            <a:lvl7pPr marL="1342288" lvl="6" indent="-155814" algn="l">
              <a:lnSpc>
                <a:spcPct val="100000"/>
              </a:lnSpc>
              <a:spcBef>
                <a:spcPts val="2478"/>
              </a:spcBef>
              <a:spcAft>
                <a:spcPts val="0"/>
              </a:spcAft>
              <a:buClr>
                <a:srgbClr val="000000"/>
              </a:buClr>
              <a:buSzPts val="2250"/>
              <a:buChar char="•"/>
              <a:defRPr/>
            </a:lvl7pPr>
            <a:lvl8pPr marL="1534016" lvl="7" indent="-155814" algn="l">
              <a:lnSpc>
                <a:spcPct val="100000"/>
              </a:lnSpc>
              <a:spcBef>
                <a:spcPts val="2478"/>
              </a:spcBef>
              <a:spcAft>
                <a:spcPts val="0"/>
              </a:spcAft>
              <a:buClr>
                <a:srgbClr val="000000"/>
              </a:buClr>
              <a:buSzPts val="2250"/>
              <a:buChar char="•"/>
              <a:defRPr/>
            </a:lvl8pPr>
            <a:lvl9pPr marL="1725784" lvl="8" indent="-155814" algn="l">
              <a:lnSpc>
                <a:spcPct val="100000"/>
              </a:lnSpc>
              <a:spcBef>
                <a:spcPts val="2478"/>
              </a:spcBef>
              <a:spcAft>
                <a:spcPts val="0"/>
              </a:spcAft>
              <a:buClr>
                <a:srgbClr val="000000"/>
              </a:buClr>
              <a:buSzPts val="2250"/>
              <a:buChar char="•"/>
              <a:defRPr/>
            </a:lvl9pPr>
          </a:lstStyle>
          <a:p>
            <a:endParaRPr/>
          </a:p>
        </p:txBody>
      </p:sp>
      <p:sp>
        <p:nvSpPr>
          <p:cNvPr id="52" name="Google Shape;52;p30"/>
          <p:cNvSpPr txBox="1">
            <a:spLocks noGrp="1"/>
          </p:cNvSpPr>
          <p:nvPr>
            <p:ph type="sldNum" idx="12"/>
          </p:nvPr>
        </p:nvSpPr>
        <p:spPr>
          <a:xfrm>
            <a:off x="5934693" y="6540681"/>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77048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Foto">
  <p:cSld name="Foto">
    <p:spTree>
      <p:nvGrpSpPr>
        <p:cNvPr id="1" name="Shape 53"/>
        <p:cNvGrpSpPr/>
        <p:nvPr/>
      </p:nvGrpSpPr>
      <p:grpSpPr>
        <a:xfrm>
          <a:off x="0" y="0"/>
          <a:ext cx="0" cy="0"/>
          <a:chOff x="0" y="0"/>
          <a:chExt cx="0" cy="0"/>
        </a:xfrm>
      </p:grpSpPr>
      <p:sp>
        <p:nvSpPr>
          <p:cNvPr id="54" name="Google Shape;54;p31"/>
          <p:cNvSpPr>
            <a:spLocks noGrp="1"/>
          </p:cNvSpPr>
          <p:nvPr>
            <p:ph type="pic" idx="2"/>
          </p:nvPr>
        </p:nvSpPr>
        <p:spPr>
          <a:xfrm>
            <a:off x="0" y="0"/>
            <a:ext cx="12192000" cy="6858000"/>
          </a:xfrm>
          <a:prstGeom prst="rect">
            <a:avLst/>
          </a:prstGeom>
          <a:noFill/>
          <a:ln>
            <a:noFill/>
          </a:ln>
        </p:spPr>
      </p:sp>
      <p:sp>
        <p:nvSpPr>
          <p:cNvPr id="55" name="Google Shape;55;p31"/>
          <p:cNvSpPr txBox="1">
            <a:spLocks noGrp="1"/>
          </p:cNvSpPr>
          <p:nvPr>
            <p:ph type="sldNum" idx="12"/>
          </p:nvPr>
        </p:nvSpPr>
        <p:spPr>
          <a:xfrm>
            <a:off x="5934693" y="6540681"/>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3086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ítulo y subtítulo" type="title">
  <p:cSld name="Título y subtítulo">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89000" y="1149350"/>
            <a:ext cx="10414000" cy="2324100"/>
          </a:xfrm>
          <a:prstGeom prst="rect">
            <a:avLst/>
          </a:prstGeom>
          <a:noFill/>
          <a:ln>
            <a:noFill/>
          </a:ln>
        </p:spPr>
        <p:txBody>
          <a:bodyPr spcFirstLastPara="1" wrap="square" lIns="21336" tIns="21336" rIns="21336" bIns="21336"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0"/>
          <p:cNvSpPr txBox="1">
            <a:spLocks noGrp="1"/>
          </p:cNvSpPr>
          <p:nvPr>
            <p:ph type="body" idx="1"/>
          </p:nvPr>
        </p:nvSpPr>
        <p:spPr>
          <a:xfrm>
            <a:off x="889000" y="3536950"/>
            <a:ext cx="10414000" cy="793750"/>
          </a:xfrm>
          <a:prstGeom prst="rect">
            <a:avLst/>
          </a:prstGeom>
          <a:noFill/>
          <a:ln>
            <a:noFill/>
          </a:ln>
        </p:spPr>
        <p:txBody>
          <a:bodyPr spcFirstLastPara="1" wrap="square" lIns="21336" tIns="21336" rIns="21336" bIns="21336" anchor="t" anchorCtr="0">
            <a:normAutofit/>
          </a:bodyPr>
          <a:lstStyle>
            <a:lvl1pPr marL="191812" lvl="0" indent="-959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1pPr>
            <a:lvl2pPr marL="383620" lvl="1" indent="-959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2pPr>
            <a:lvl3pPr marL="575386" lvl="2" indent="-959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3pPr>
            <a:lvl4pPr marL="767195" lvl="3" indent="-959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4pPr>
            <a:lvl5pPr marL="959007" lvl="4" indent="-959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5pPr>
            <a:lvl6pPr marL="1150810" lvl="5" indent="-155849" algn="l">
              <a:lnSpc>
                <a:spcPct val="100000"/>
              </a:lnSpc>
              <a:spcBef>
                <a:spcPts val="2478"/>
              </a:spcBef>
              <a:spcAft>
                <a:spcPts val="0"/>
              </a:spcAft>
              <a:buClr>
                <a:srgbClr val="000000"/>
              </a:buClr>
              <a:buSzPts val="2250"/>
              <a:buChar char="•"/>
              <a:defRPr/>
            </a:lvl6pPr>
            <a:lvl7pPr marL="1342611" lvl="6" indent="-155849" algn="l">
              <a:lnSpc>
                <a:spcPct val="100000"/>
              </a:lnSpc>
              <a:spcBef>
                <a:spcPts val="2478"/>
              </a:spcBef>
              <a:spcAft>
                <a:spcPts val="0"/>
              </a:spcAft>
              <a:buClr>
                <a:srgbClr val="000000"/>
              </a:buClr>
              <a:buSzPts val="2250"/>
              <a:buChar char="•"/>
              <a:defRPr/>
            </a:lvl7pPr>
            <a:lvl8pPr marL="1534390" lvl="7" indent="-155849" algn="l">
              <a:lnSpc>
                <a:spcPct val="100000"/>
              </a:lnSpc>
              <a:spcBef>
                <a:spcPts val="2478"/>
              </a:spcBef>
              <a:spcAft>
                <a:spcPts val="0"/>
              </a:spcAft>
              <a:buClr>
                <a:srgbClr val="000000"/>
              </a:buClr>
              <a:buSzPts val="2250"/>
              <a:buChar char="•"/>
              <a:defRPr/>
            </a:lvl8pPr>
            <a:lvl9pPr marL="1726202" lvl="8" indent="-155849" algn="l">
              <a:lnSpc>
                <a:spcPct val="100000"/>
              </a:lnSpc>
              <a:spcBef>
                <a:spcPts val="2478"/>
              </a:spcBef>
              <a:spcAft>
                <a:spcPts val="0"/>
              </a:spcAft>
              <a:buClr>
                <a:srgbClr val="000000"/>
              </a:buClr>
              <a:buSzPts val="2250"/>
              <a:buChar char="•"/>
              <a:defRPr/>
            </a:lvl9pPr>
          </a:lstStyle>
          <a:p>
            <a:endParaRPr/>
          </a:p>
        </p:txBody>
      </p:sp>
      <p:sp>
        <p:nvSpPr>
          <p:cNvPr id="12" name="Google Shape;12;p20"/>
          <p:cNvSpPr txBox="1">
            <a:spLocks noGrp="1"/>
          </p:cNvSpPr>
          <p:nvPr>
            <p:ph type="sldNum" idx="12"/>
          </p:nvPr>
        </p:nvSpPr>
        <p:spPr>
          <a:xfrm>
            <a:off x="5934678" y="6540670"/>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0007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oto (vertical)">
  <p:cSld name="Foto (vertical)">
    <p:spTree>
      <p:nvGrpSpPr>
        <p:cNvPr id="1" name="Shape 24"/>
        <p:cNvGrpSpPr/>
        <p:nvPr/>
      </p:nvGrpSpPr>
      <p:grpSpPr>
        <a:xfrm>
          <a:off x="0" y="0"/>
          <a:ext cx="0" cy="0"/>
          <a:chOff x="0" y="0"/>
          <a:chExt cx="0" cy="0"/>
        </a:xfrm>
      </p:grpSpPr>
      <p:sp>
        <p:nvSpPr>
          <p:cNvPr id="25" name="Google Shape;25;p24"/>
          <p:cNvSpPr>
            <a:spLocks noGrp="1"/>
          </p:cNvSpPr>
          <p:nvPr>
            <p:ph type="pic" idx="2"/>
          </p:nvPr>
        </p:nvSpPr>
        <p:spPr>
          <a:xfrm>
            <a:off x="6583007" y="476250"/>
            <a:ext cx="4762500" cy="5734050"/>
          </a:xfrm>
          <a:prstGeom prst="rect">
            <a:avLst/>
          </a:prstGeom>
          <a:noFill/>
          <a:ln>
            <a:noFill/>
          </a:ln>
        </p:spPr>
      </p:sp>
      <p:sp>
        <p:nvSpPr>
          <p:cNvPr id="26" name="Google Shape;26;p24"/>
          <p:cNvSpPr txBox="1">
            <a:spLocks noGrp="1"/>
          </p:cNvSpPr>
          <p:nvPr>
            <p:ph type="title"/>
          </p:nvPr>
        </p:nvSpPr>
        <p:spPr>
          <a:xfrm>
            <a:off x="825584" y="476250"/>
            <a:ext cx="5111751" cy="2774950"/>
          </a:xfrm>
          <a:prstGeom prst="rect">
            <a:avLst/>
          </a:prstGeom>
          <a:noFill/>
          <a:ln>
            <a:noFill/>
          </a:ln>
        </p:spPr>
        <p:txBody>
          <a:bodyPr spcFirstLastPara="1" wrap="square" lIns="21336" tIns="21336" rIns="21336" bIns="21336" anchor="b" anchorCtr="0">
            <a:normAutofit/>
          </a:bodyPr>
          <a:lstStyle>
            <a:lvl1pPr lvl="0" algn="ctr">
              <a:lnSpc>
                <a:spcPct val="100000"/>
              </a:lnSpc>
              <a:spcBef>
                <a:spcPts val="0"/>
              </a:spcBef>
              <a:spcAft>
                <a:spcPts val="0"/>
              </a:spcAft>
              <a:buClr>
                <a:srgbClr val="000000"/>
              </a:buClr>
              <a:buSzPts val="8400"/>
              <a:buFont typeface="Helvetica Neue"/>
              <a:buNone/>
              <a:defRPr sz="35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7" name="Google Shape;27;p24"/>
          <p:cNvSpPr txBox="1">
            <a:spLocks noGrp="1"/>
          </p:cNvSpPr>
          <p:nvPr>
            <p:ph type="body" idx="1"/>
          </p:nvPr>
        </p:nvSpPr>
        <p:spPr>
          <a:xfrm>
            <a:off x="825584" y="3263900"/>
            <a:ext cx="5111751" cy="2863850"/>
          </a:xfrm>
          <a:prstGeom prst="rect">
            <a:avLst/>
          </a:prstGeom>
          <a:noFill/>
          <a:ln>
            <a:noFill/>
          </a:ln>
        </p:spPr>
        <p:txBody>
          <a:bodyPr spcFirstLastPara="1" wrap="square" lIns="21336" tIns="21336" rIns="21336" bIns="21336" anchor="t" anchorCtr="0">
            <a:normAutofit/>
          </a:bodyPr>
          <a:lstStyle>
            <a:lvl1pPr marL="191564" lvl="0" indent="-9578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1pPr>
            <a:lvl2pPr marL="383119" lvl="1" indent="-9578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2pPr>
            <a:lvl3pPr marL="574585" lvl="2" indent="-9578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3pPr>
            <a:lvl4pPr marL="766141" lvl="3" indent="-9578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4pPr>
            <a:lvl5pPr marL="957705" lvl="4" indent="-95782"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5pPr>
            <a:lvl6pPr marL="1149257" lvl="5" indent="-155649" algn="l">
              <a:lnSpc>
                <a:spcPct val="100000"/>
              </a:lnSpc>
              <a:spcBef>
                <a:spcPts val="2478"/>
              </a:spcBef>
              <a:spcAft>
                <a:spcPts val="0"/>
              </a:spcAft>
              <a:buClr>
                <a:srgbClr val="000000"/>
              </a:buClr>
              <a:buSzPts val="2250"/>
              <a:buChar char="•"/>
              <a:defRPr/>
            </a:lvl6pPr>
            <a:lvl7pPr marL="1340789" lvl="6" indent="-155649" algn="l">
              <a:lnSpc>
                <a:spcPct val="100000"/>
              </a:lnSpc>
              <a:spcBef>
                <a:spcPts val="2478"/>
              </a:spcBef>
              <a:spcAft>
                <a:spcPts val="0"/>
              </a:spcAft>
              <a:buClr>
                <a:srgbClr val="000000"/>
              </a:buClr>
              <a:buSzPts val="2250"/>
              <a:buChar char="•"/>
              <a:defRPr/>
            </a:lvl7pPr>
            <a:lvl8pPr marL="1532282" lvl="7" indent="-155649" algn="l">
              <a:lnSpc>
                <a:spcPct val="100000"/>
              </a:lnSpc>
              <a:spcBef>
                <a:spcPts val="2478"/>
              </a:spcBef>
              <a:spcAft>
                <a:spcPts val="0"/>
              </a:spcAft>
              <a:buClr>
                <a:srgbClr val="000000"/>
              </a:buClr>
              <a:buSzPts val="2250"/>
              <a:buChar char="•"/>
              <a:defRPr/>
            </a:lvl8pPr>
            <a:lvl9pPr marL="1723846" lvl="8" indent="-155649" algn="l">
              <a:lnSpc>
                <a:spcPct val="100000"/>
              </a:lnSpc>
              <a:spcBef>
                <a:spcPts val="2478"/>
              </a:spcBef>
              <a:spcAft>
                <a:spcPts val="0"/>
              </a:spcAft>
              <a:buClr>
                <a:srgbClr val="000000"/>
              </a:buClr>
              <a:buSzPts val="2250"/>
              <a:buChar char="•"/>
              <a:defRPr/>
            </a:lvl9pPr>
          </a:lstStyle>
          <a:p>
            <a:endParaRPr/>
          </a:p>
        </p:txBody>
      </p:sp>
      <p:sp>
        <p:nvSpPr>
          <p:cNvPr id="28" name="Google Shape;28;p24"/>
          <p:cNvSpPr txBox="1">
            <a:spLocks noGrp="1"/>
          </p:cNvSpPr>
          <p:nvPr>
            <p:ph type="sldNum" idx="12"/>
          </p:nvPr>
        </p:nvSpPr>
        <p:spPr>
          <a:xfrm>
            <a:off x="5934776" y="6540754"/>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585194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En blanco" type="tx">
  <p:cSld name="En blanco">
    <p:spTree>
      <p:nvGrpSpPr>
        <p:cNvPr id="1" name="Shape 13"/>
        <p:cNvGrpSpPr/>
        <p:nvPr/>
      </p:nvGrpSpPr>
      <p:grpSpPr>
        <a:xfrm>
          <a:off x="0" y="0"/>
          <a:ext cx="0" cy="0"/>
          <a:chOff x="0" y="0"/>
          <a:chExt cx="0" cy="0"/>
        </a:xfrm>
      </p:grpSpPr>
      <p:sp>
        <p:nvSpPr>
          <p:cNvPr id="14" name="Google Shape;14;p21"/>
          <p:cNvSpPr txBox="1">
            <a:spLocks noGrp="1"/>
          </p:cNvSpPr>
          <p:nvPr>
            <p:ph type="sldNum" idx="12"/>
          </p:nvPr>
        </p:nvSpPr>
        <p:spPr>
          <a:xfrm>
            <a:off x="5934678" y="6540670"/>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06780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5"/>
        <p:cNvGrpSpPr/>
        <p:nvPr/>
      </p:nvGrpSpPr>
      <p:grpSpPr>
        <a:xfrm>
          <a:off x="0" y="0"/>
          <a:ext cx="0" cy="0"/>
          <a:chOff x="0" y="0"/>
          <a:chExt cx="0" cy="0"/>
        </a:xfrm>
      </p:grpSpPr>
      <p:sp>
        <p:nvSpPr>
          <p:cNvPr id="16" name="Google Shape;16;p22"/>
          <p:cNvSpPr txBox="1">
            <a:spLocks noGrp="1"/>
          </p:cNvSpPr>
          <p:nvPr>
            <p:ph type="title"/>
          </p:nvPr>
        </p:nvSpPr>
        <p:spPr>
          <a:xfrm>
            <a:off x="844559"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7" name="Google Shape;17;p22"/>
          <p:cNvSpPr txBox="1">
            <a:spLocks noGrp="1"/>
          </p:cNvSpPr>
          <p:nvPr>
            <p:ph type="body" idx="1"/>
          </p:nvPr>
        </p:nvSpPr>
        <p:spPr>
          <a:xfrm>
            <a:off x="844559" y="1574800"/>
            <a:ext cx="10502900" cy="4648200"/>
          </a:xfrm>
          <a:prstGeom prst="rect">
            <a:avLst/>
          </a:prstGeom>
          <a:noFill/>
          <a:ln>
            <a:noFill/>
          </a:ln>
        </p:spPr>
        <p:txBody>
          <a:bodyPr spcFirstLastPara="1" wrap="square" lIns="21336" tIns="21336" rIns="21336" bIns="21336" anchor="ctr" anchorCtr="0">
            <a:normAutofit/>
          </a:bodyPr>
          <a:lstStyle>
            <a:lvl1pPr marL="191812" lvl="0" indent="-269049"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1pPr>
            <a:lvl2pPr marL="383620" lvl="1" indent="-269049"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2pPr>
            <a:lvl3pPr marL="575386" lvl="2" indent="-269049"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3pPr>
            <a:lvl4pPr marL="767195" lvl="3" indent="-269049"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4pPr>
            <a:lvl5pPr marL="959007" lvl="4" indent="-269049"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5pPr>
            <a:lvl6pPr marL="1150810" lvl="5" indent="-155849" algn="l">
              <a:lnSpc>
                <a:spcPct val="100000"/>
              </a:lnSpc>
              <a:spcBef>
                <a:spcPts val="2478"/>
              </a:spcBef>
              <a:spcAft>
                <a:spcPts val="0"/>
              </a:spcAft>
              <a:buClr>
                <a:srgbClr val="000000"/>
              </a:buClr>
              <a:buSzPts val="2250"/>
              <a:buChar char="•"/>
              <a:defRPr/>
            </a:lvl6pPr>
            <a:lvl7pPr marL="1342611" lvl="6" indent="-155849" algn="l">
              <a:lnSpc>
                <a:spcPct val="100000"/>
              </a:lnSpc>
              <a:spcBef>
                <a:spcPts val="2478"/>
              </a:spcBef>
              <a:spcAft>
                <a:spcPts val="0"/>
              </a:spcAft>
              <a:buClr>
                <a:srgbClr val="000000"/>
              </a:buClr>
              <a:buSzPts val="2250"/>
              <a:buChar char="•"/>
              <a:defRPr/>
            </a:lvl7pPr>
            <a:lvl8pPr marL="1534390" lvl="7" indent="-155849" algn="l">
              <a:lnSpc>
                <a:spcPct val="100000"/>
              </a:lnSpc>
              <a:spcBef>
                <a:spcPts val="2478"/>
              </a:spcBef>
              <a:spcAft>
                <a:spcPts val="0"/>
              </a:spcAft>
              <a:buClr>
                <a:srgbClr val="000000"/>
              </a:buClr>
              <a:buSzPts val="2250"/>
              <a:buChar char="•"/>
              <a:defRPr/>
            </a:lvl8pPr>
            <a:lvl9pPr marL="1726202" lvl="8" indent="-155849" algn="l">
              <a:lnSpc>
                <a:spcPct val="100000"/>
              </a:lnSpc>
              <a:spcBef>
                <a:spcPts val="2478"/>
              </a:spcBef>
              <a:spcAft>
                <a:spcPts val="0"/>
              </a:spcAft>
              <a:buClr>
                <a:srgbClr val="000000"/>
              </a:buClr>
              <a:buSzPts val="2250"/>
              <a:buChar char="•"/>
              <a:defRPr/>
            </a:lvl9pPr>
          </a:lstStyle>
          <a:p>
            <a:endParaRPr/>
          </a:p>
        </p:txBody>
      </p:sp>
      <p:sp>
        <p:nvSpPr>
          <p:cNvPr id="18" name="Google Shape;18;p22"/>
          <p:cNvSpPr txBox="1">
            <a:spLocks noGrp="1"/>
          </p:cNvSpPr>
          <p:nvPr>
            <p:ph type="dt" idx="10"/>
          </p:nvPr>
        </p:nvSpPr>
        <p:spPr>
          <a:xfrm>
            <a:off x="838200" y="6356521"/>
            <a:ext cx="2743200" cy="365125"/>
          </a:xfrm>
          <a:prstGeom prst="rect">
            <a:avLst/>
          </a:prstGeom>
          <a:noFill/>
          <a:ln>
            <a:noFill/>
          </a:ln>
        </p:spPr>
        <p:txBody>
          <a:bodyPr spcFirstLastPara="1" wrap="square" lIns="76706" tIns="38346" rIns="76706" bIns="38346" anchor="t" anchorCtr="0">
            <a:noAutofit/>
          </a:bodyPr>
          <a:lstStyle>
            <a:lvl1pPr marR="0" lvl="0" algn="ctr" rtl="0">
              <a:lnSpc>
                <a:spcPct val="100000"/>
              </a:lnSpc>
              <a:spcBef>
                <a:spcPts val="0"/>
              </a:spcBef>
              <a:spcAft>
                <a:spcPts val="0"/>
              </a:spcAft>
              <a:buClr>
                <a:srgbClr val="000000"/>
              </a:buClr>
              <a:buSzPts val="3000"/>
              <a:buFont typeface="Lato"/>
              <a:buNone/>
              <a:defRPr sz="1300" b="0" i="0" u="none" strike="noStrike" cap="none">
                <a:solidFill>
                  <a:srgbClr val="000000"/>
                </a:solidFill>
                <a:latin typeface="Lato"/>
                <a:ea typeface="Lato"/>
                <a:cs typeface="Lato"/>
                <a:sym typeface="Lato"/>
              </a:defRPr>
            </a:lvl1pPr>
            <a:lvl2pPr marR="0" lvl="1"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9pPr>
          </a:lstStyle>
          <a:p>
            <a:pPr defTabSz="913340"/>
            <a:endParaRPr lang="es-MX" kern="0"/>
          </a:p>
        </p:txBody>
      </p:sp>
      <p:sp>
        <p:nvSpPr>
          <p:cNvPr id="19" name="Google Shape;19;p22"/>
          <p:cNvSpPr txBox="1">
            <a:spLocks noGrp="1"/>
          </p:cNvSpPr>
          <p:nvPr>
            <p:ph type="ftr" idx="11"/>
          </p:nvPr>
        </p:nvSpPr>
        <p:spPr>
          <a:xfrm>
            <a:off x="4038600" y="6356521"/>
            <a:ext cx="4114800" cy="365125"/>
          </a:xfrm>
          <a:prstGeom prst="rect">
            <a:avLst/>
          </a:prstGeom>
          <a:noFill/>
          <a:ln>
            <a:noFill/>
          </a:ln>
        </p:spPr>
        <p:txBody>
          <a:bodyPr spcFirstLastPara="1" wrap="square" lIns="76706" tIns="38346" rIns="76706" bIns="38346" anchor="t" anchorCtr="0">
            <a:noAutofit/>
          </a:bodyPr>
          <a:lstStyle>
            <a:lvl1pPr marR="0" lvl="0" algn="ctr" rtl="0">
              <a:lnSpc>
                <a:spcPct val="100000"/>
              </a:lnSpc>
              <a:spcBef>
                <a:spcPts val="0"/>
              </a:spcBef>
              <a:spcAft>
                <a:spcPts val="0"/>
              </a:spcAft>
              <a:buClr>
                <a:srgbClr val="000000"/>
              </a:buClr>
              <a:buSzPts val="3000"/>
              <a:buFont typeface="Lato"/>
              <a:buNone/>
              <a:defRPr sz="1300" b="0" i="0" u="none" strike="noStrike" cap="none">
                <a:solidFill>
                  <a:srgbClr val="000000"/>
                </a:solidFill>
                <a:latin typeface="Lato"/>
                <a:ea typeface="Lato"/>
                <a:cs typeface="Lato"/>
                <a:sym typeface="Lato"/>
              </a:defRPr>
            </a:lvl1pPr>
            <a:lvl2pPr marR="0" lvl="1"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9pPr>
          </a:lstStyle>
          <a:p>
            <a:pPr defTabSz="913340"/>
            <a:endParaRPr lang="es-MX" kern="0"/>
          </a:p>
        </p:txBody>
      </p:sp>
      <p:sp>
        <p:nvSpPr>
          <p:cNvPr id="20" name="Google Shape;20;p22"/>
          <p:cNvSpPr txBox="1">
            <a:spLocks noGrp="1"/>
          </p:cNvSpPr>
          <p:nvPr>
            <p:ph type="sldNum" idx="12"/>
          </p:nvPr>
        </p:nvSpPr>
        <p:spPr>
          <a:xfrm>
            <a:off x="5976208" y="6540558"/>
            <a:ext cx="233237" cy="350865"/>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160642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ítulo (centro)">
  <p:cSld name="Título (centro)">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889000" y="2266950"/>
            <a:ext cx="10414000" cy="23241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3" name="Google Shape;23;p23"/>
          <p:cNvSpPr txBox="1">
            <a:spLocks noGrp="1"/>
          </p:cNvSpPr>
          <p:nvPr>
            <p:ph type="sldNum" idx="12"/>
          </p:nvPr>
        </p:nvSpPr>
        <p:spPr>
          <a:xfrm>
            <a:off x="5934678" y="6540670"/>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9804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Foto (vertical)">
  <p:cSld name="Foto (vertical)">
    <p:spTree>
      <p:nvGrpSpPr>
        <p:cNvPr id="1" name="Shape 24"/>
        <p:cNvGrpSpPr/>
        <p:nvPr/>
      </p:nvGrpSpPr>
      <p:grpSpPr>
        <a:xfrm>
          <a:off x="0" y="0"/>
          <a:ext cx="0" cy="0"/>
          <a:chOff x="0" y="0"/>
          <a:chExt cx="0" cy="0"/>
        </a:xfrm>
      </p:grpSpPr>
      <p:sp>
        <p:nvSpPr>
          <p:cNvPr id="25" name="Google Shape;25;p24"/>
          <p:cNvSpPr>
            <a:spLocks noGrp="1"/>
          </p:cNvSpPr>
          <p:nvPr>
            <p:ph type="pic" idx="2"/>
          </p:nvPr>
        </p:nvSpPr>
        <p:spPr>
          <a:xfrm>
            <a:off x="6582999" y="476250"/>
            <a:ext cx="4762500" cy="5734050"/>
          </a:xfrm>
          <a:prstGeom prst="rect">
            <a:avLst/>
          </a:prstGeom>
          <a:noFill/>
          <a:ln>
            <a:noFill/>
          </a:ln>
        </p:spPr>
      </p:sp>
      <p:sp>
        <p:nvSpPr>
          <p:cNvPr id="26" name="Google Shape;26;p24"/>
          <p:cNvSpPr txBox="1">
            <a:spLocks noGrp="1"/>
          </p:cNvSpPr>
          <p:nvPr>
            <p:ph type="title"/>
          </p:nvPr>
        </p:nvSpPr>
        <p:spPr>
          <a:xfrm>
            <a:off x="825584" y="476250"/>
            <a:ext cx="5111751" cy="2774950"/>
          </a:xfrm>
          <a:prstGeom prst="rect">
            <a:avLst/>
          </a:prstGeom>
          <a:noFill/>
          <a:ln>
            <a:noFill/>
          </a:ln>
        </p:spPr>
        <p:txBody>
          <a:bodyPr spcFirstLastPara="1" wrap="square" lIns="21336" tIns="21336" rIns="21336" bIns="21336" anchor="b" anchorCtr="0">
            <a:normAutofit/>
          </a:bodyPr>
          <a:lstStyle>
            <a:lvl1pPr lvl="0" algn="ctr">
              <a:lnSpc>
                <a:spcPct val="100000"/>
              </a:lnSpc>
              <a:spcBef>
                <a:spcPts val="0"/>
              </a:spcBef>
              <a:spcAft>
                <a:spcPts val="0"/>
              </a:spcAft>
              <a:buClr>
                <a:srgbClr val="000000"/>
              </a:buClr>
              <a:buSzPts val="8400"/>
              <a:buFont typeface="Helvetica Neue"/>
              <a:buNone/>
              <a:defRPr sz="35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7" name="Google Shape;27;p24"/>
          <p:cNvSpPr txBox="1">
            <a:spLocks noGrp="1"/>
          </p:cNvSpPr>
          <p:nvPr>
            <p:ph type="body" idx="1"/>
          </p:nvPr>
        </p:nvSpPr>
        <p:spPr>
          <a:xfrm>
            <a:off x="825584" y="3263900"/>
            <a:ext cx="5111751" cy="2863850"/>
          </a:xfrm>
          <a:prstGeom prst="rect">
            <a:avLst/>
          </a:prstGeom>
          <a:noFill/>
          <a:ln>
            <a:noFill/>
          </a:ln>
        </p:spPr>
        <p:txBody>
          <a:bodyPr spcFirstLastPara="1" wrap="square" lIns="21336" tIns="21336" rIns="21336" bIns="21336" anchor="t" anchorCtr="0">
            <a:normAutofit/>
          </a:bodyPr>
          <a:lstStyle>
            <a:lvl1pPr marL="191812" lvl="0" indent="-959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1pPr>
            <a:lvl2pPr marL="383620" lvl="1" indent="-959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2pPr>
            <a:lvl3pPr marL="575386" lvl="2" indent="-959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3pPr>
            <a:lvl4pPr marL="767195" lvl="3" indent="-959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4pPr>
            <a:lvl5pPr marL="959007" lvl="4" indent="-9590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5pPr>
            <a:lvl6pPr marL="1150810" lvl="5" indent="-155849" algn="l">
              <a:lnSpc>
                <a:spcPct val="100000"/>
              </a:lnSpc>
              <a:spcBef>
                <a:spcPts val="2478"/>
              </a:spcBef>
              <a:spcAft>
                <a:spcPts val="0"/>
              </a:spcAft>
              <a:buClr>
                <a:srgbClr val="000000"/>
              </a:buClr>
              <a:buSzPts val="2250"/>
              <a:buChar char="•"/>
              <a:defRPr/>
            </a:lvl6pPr>
            <a:lvl7pPr marL="1342611" lvl="6" indent="-155849" algn="l">
              <a:lnSpc>
                <a:spcPct val="100000"/>
              </a:lnSpc>
              <a:spcBef>
                <a:spcPts val="2478"/>
              </a:spcBef>
              <a:spcAft>
                <a:spcPts val="0"/>
              </a:spcAft>
              <a:buClr>
                <a:srgbClr val="000000"/>
              </a:buClr>
              <a:buSzPts val="2250"/>
              <a:buChar char="•"/>
              <a:defRPr/>
            </a:lvl7pPr>
            <a:lvl8pPr marL="1534390" lvl="7" indent="-155849" algn="l">
              <a:lnSpc>
                <a:spcPct val="100000"/>
              </a:lnSpc>
              <a:spcBef>
                <a:spcPts val="2478"/>
              </a:spcBef>
              <a:spcAft>
                <a:spcPts val="0"/>
              </a:spcAft>
              <a:buClr>
                <a:srgbClr val="000000"/>
              </a:buClr>
              <a:buSzPts val="2250"/>
              <a:buChar char="•"/>
              <a:defRPr/>
            </a:lvl8pPr>
            <a:lvl9pPr marL="1726202" lvl="8" indent="-155849" algn="l">
              <a:lnSpc>
                <a:spcPct val="100000"/>
              </a:lnSpc>
              <a:spcBef>
                <a:spcPts val="2478"/>
              </a:spcBef>
              <a:spcAft>
                <a:spcPts val="0"/>
              </a:spcAft>
              <a:buClr>
                <a:srgbClr val="000000"/>
              </a:buClr>
              <a:buSzPts val="2250"/>
              <a:buChar char="•"/>
              <a:defRPr/>
            </a:lvl9pPr>
          </a:lstStyle>
          <a:p>
            <a:endParaRPr/>
          </a:p>
        </p:txBody>
      </p:sp>
      <p:sp>
        <p:nvSpPr>
          <p:cNvPr id="28" name="Google Shape;28;p24"/>
          <p:cNvSpPr txBox="1">
            <a:spLocks noGrp="1"/>
          </p:cNvSpPr>
          <p:nvPr>
            <p:ph type="sldNum" idx="12"/>
          </p:nvPr>
        </p:nvSpPr>
        <p:spPr>
          <a:xfrm>
            <a:off x="5934678" y="6540670"/>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470800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ítulo (arriba)">
  <p:cSld name="Título (arriba)">
    <p:spTree>
      <p:nvGrpSpPr>
        <p:cNvPr id="1" name="Shape 29"/>
        <p:cNvGrpSpPr/>
        <p:nvPr/>
      </p:nvGrpSpPr>
      <p:grpSpPr>
        <a:xfrm>
          <a:off x="0" y="0"/>
          <a:ext cx="0" cy="0"/>
          <a:chOff x="0" y="0"/>
          <a:chExt cx="0" cy="0"/>
        </a:xfrm>
      </p:grpSpPr>
      <p:sp>
        <p:nvSpPr>
          <p:cNvPr id="30" name="Google Shape;30;p25"/>
          <p:cNvSpPr txBox="1">
            <a:spLocks noGrp="1"/>
          </p:cNvSpPr>
          <p:nvPr>
            <p:ph type="title"/>
          </p:nvPr>
        </p:nvSpPr>
        <p:spPr>
          <a:xfrm>
            <a:off x="844559"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1" name="Google Shape;31;p25"/>
          <p:cNvSpPr txBox="1">
            <a:spLocks noGrp="1"/>
          </p:cNvSpPr>
          <p:nvPr>
            <p:ph type="sldNum" idx="12"/>
          </p:nvPr>
        </p:nvSpPr>
        <p:spPr>
          <a:xfrm>
            <a:off x="5934678" y="6540670"/>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67640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ítulo y viñetas">
  <p:cSld name="Título y viñetas">
    <p:spTree>
      <p:nvGrpSpPr>
        <p:cNvPr id="1" name="Shape 32"/>
        <p:cNvGrpSpPr/>
        <p:nvPr/>
      </p:nvGrpSpPr>
      <p:grpSpPr>
        <a:xfrm>
          <a:off x="0" y="0"/>
          <a:ext cx="0" cy="0"/>
          <a:chOff x="0" y="0"/>
          <a:chExt cx="0" cy="0"/>
        </a:xfrm>
      </p:grpSpPr>
      <p:sp>
        <p:nvSpPr>
          <p:cNvPr id="33" name="Google Shape;33;p26"/>
          <p:cNvSpPr txBox="1">
            <a:spLocks noGrp="1"/>
          </p:cNvSpPr>
          <p:nvPr>
            <p:ph type="title"/>
          </p:nvPr>
        </p:nvSpPr>
        <p:spPr>
          <a:xfrm>
            <a:off x="844559"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4" name="Google Shape;34;p26"/>
          <p:cNvSpPr txBox="1">
            <a:spLocks noGrp="1"/>
          </p:cNvSpPr>
          <p:nvPr>
            <p:ph type="body" idx="1"/>
          </p:nvPr>
        </p:nvSpPr>
        <p:spPr>
          <a:xfrm>
            <a:off x="844559" y="1574800"/>
            <a:ext cx="10502900" cy="4648200"/>
          </a:xfrm>
          <a:prstGeom prst="rect">
            <a:avLst/>
          </a:prstGeom>
          <a:noFill/>
          <a:ln>
            <a:noFill/>
          </a:ln>
        </p:spPr>
        <p:txBody>
          <a:bodyPr spcFirstLastPara="1" wrap="square" lIns="21336" tIns="21336" rIns="21336" bIns="21336" anchor="ctr" anchorCtr="0">
            <a:normAutofit/>
          </a:bodyPr>
          <a:lstStyle>
            <a:lvl1pPr marL="191812" lvl="0" indent="-255743"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1pPr>
            <a:lvl2pPr marL="383620" lvl="1" indent="-255743"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2pPr>
            <a:lvl3pPr marL="575386" lvl="2" indent="-255743"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3pPr>
            <a:lvl4pPr marL="767195" lvl="3" indent="-255743"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4pPr>
            <a:lvl5pPr marL="959007" lvl="4" indent="-255743"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5pPr>
            <a:lvl6pPr marL="1150810" lvl="5" indent="-155849" algn="l">
              <a:lnSpc>
                <a:spcPct val="100000"/>
              </a:lnSpc>
              <a:spcBef>
                <a:spcPts val="2478"/>
              </a:spcBef>
              <a:spcAft>
                <a:spcPts val="0"/>
              </a:spcAft>
              <a:buClr>
                <a:srgbClr val="000000"/>
              </a:buClr>
              <a:buSzPts val="2250"/>
              <a:buChar char="•"/>
              <a:defRPr/>
            </a:lvl6pPr>
            <a:lvl7pPr marL="1342611" lvl="6" indent="-155849" algn="l">
              <a:lnSpc>
                <a:spcPct val="100000"/>
              </a:lnSpc>
              <a:spcBef>
                <a:spcPts val="2478"/>
              </a:spcBef>
              <a:spcAft>
                <a:spcPts val="0"/>
              </a:spcAft>
              <a:buClr>
                <a:srgbClr val="000000"/>
              </a:buClr>
              <a:buSzPts val="2250"/>
              <a:buChar char="•"/>
              <a:defRPr/>
            </a:lvl7pPr>
            <a:lvl8pPr marL="1534390" lvl="7" indent="-155849" algn="l">
              <a:lnSpc>
                <a:spcPct val="100000"/>
              </a:lnSpc>
              <a:spcBef>
                <a:spcPts val="2478"/>
              </a:spcBef>
              <a:spcAft>
                <a:spcPts val="0"/>
              </a:spcAft>
              <a:buClr>
                <a:srgbClr val="000000"/>
              </a:buClr>
              <a:buSzPts val="2250"/>
              <a:buChar char="•"/>
              <a:defRPr/>
            </a:lvl8pPr>
            <a:lvl9pPr marL="1726202" lvl="8" indent="-155849" algn="l">
              <a:lnSpc>
                <a:spcPct val="100000"/>
              </a:lnSpc>
              <a:spcBef>
                <a:spcPts val="2478"/>
              </a:spcBef>
              <a:spcAft>
                <a:spcPts val="0"/>
              </a:spcAft>
              <a:buClr>
                <a:srgbClr val="000000"/>
              </a:buClr>
              <a:buSzPts val="2250"/>
              <a:buChar char="•"/>
              <a:defRPr/>
            </a:lvl9pPr>
          </a:lstStyle>
          <a:p>
            <a:endParaRPr/>
          </a:p>
        </p:txBody>
      </p:sp>
      <p:sp>
        <p:nvSpPr>
          <p:cNvPr id="35" name="Google Shape;35;p26"/>
          <p:cNvSpPr txBox="1">
            <a:spLocks noGrp="1"/>
          </p:cNvSpPr>
          <p:nvPr>
            <p:ph type="sldNum" idx="12"/>
          </p:nvPr>
        </p:nvSpPr>
        <p:spPr>
          <a:xfrm>
            <a:off x="5934678" y="6540670"/>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459334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ítulo, viñetas y foto">
  <p:cSld name="Título, viñetas y foto">
    <p:spTree>
      <p:nvGrpSpPr>
        <p:cNvPr id="1" name="Shape 36"/>
        <p:cNvGrpSpPr/>
        <p:nvPr/>
      </p:nvGrpSpPr>
      <p:grpSpPr>
        <a:xfrm>
          <a:off x="0" y="0"/>
          <a:ext cx="0" cy="0"/>
          <a:chOff x="0" y="0"/>
          <a:chExt cx="0" cy="0"/>
        </a:xfrm>
      </p:grpSpPr>
      <p:sp>
        <p:nvSpPr>
          <p:cNvPr id="37" name="Google Shape;37;p27"/>
          <p:cNvSpPr>
            <a:spLocks noGrp="1"/>
          </p:cNvSpPr>
          <p:nvPr>
            <p:ph type="pic" idx="2"/>
          </p:nvPr>
        </p:nvSpPr>
        <p:spPr>
          <a:xfrm>
            <a:off x="6584959" y="1574800"/>
            <a:ext cx="4762500" cy="4648200"/>
          </a:xfrm>
          <a:prstGeom prst="rect">
            <a:avLst/>
          </a:prstGeom>
          <a:noFill/>
          <a:ln>
            <a:noFill/>
          </a:ln>
        </p:spPr>
      </p:sp>
      <p:sp>
        <p:nvSpPr>
          <p:cNvPr id="38" name="Google Shape;38;p27"/>
          <p:cNvSpPr txBox="1">
            <a:spLocks noGrp="1"/>
          </p:cNvSpPr>
          <p:nvPr>
            <p:ph type="title"/>
          </p:nvPr>
        </p:nvSpPr>
        <p:spPr>
          <a:xfrm>
            <a:off x="844559"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 name="Google Shape;39;p27"/>
          <p:cNvSpPr txBox="1">
            <a:spLocks noGrp="1"/>
          </p:cNvSpPr>
          <p:nvPr>
            <p:ph type="body" idx="1"/>
          </p:nvPr>
        </p:nvSpPr>
        <p:spPr>
          <a:xfrm>
            <a:off x="844572" y="1574800"/>
            <a:ext cx="5111751" cy="4648200"/>
          </a:xfrm>
          <a:prstGeom prst="rect">
            <a:avLst/>
          </a:prstGeom>
          <a:noFill/>
          <a:ln>
            <a:noFill/>
          </a:ln>
        </p:spPr>
        <p:txBody>
          <a:bodyPr spcFirstLastPara="1" wrap="square" lIns="21336" tIns="21336" rIns="21336" bIns="21336" anchor="ctr" anchorCtr="0">
            <a:normAutofit/>
          </a:bodyPr>
          <a:lstStyle>
            <a:lvl1pPr marL="191812" lvl="0" indent="-222430"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1pPr>
            <a:lvl2pPr marL="383620" lvl="1" indent="-222430"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2pPr>
            <a:lvl3pPr marL="575386" lvl="2" indent="-222430"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3pPr>
            <a:lvl4pPr marL="767195" lvl="3" indent="-222430"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4pPr>
            <a:lvl5pPr marL="959007" lvl="4" indent="-222430"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5pPr>
            <a:lvl6pPr marL="1150810" lvl="5" indent="-155849" algn="l">
              <a:lnSpc>
                <a:spcPct val="100000"/>
              </a:lnSpc>
              <a:spcBef>
                <a:spcPts val="2478"/>
              </a:spcBef>
              <a:spcAft>
                <a:spcPts val="0"/>
              </a:spcAft>
              <a:buClr>
                <a:srgbClr val="000000"/>
              </a:buClr>
              <a:buSzPts val="2250"/>
              <a:buChar char="•"/>
              <a:defRPr/>
            </a:lvl6pPr>
            <a:lvl7pPr marL="1342611" lvl="6" indent="-155849" algn="l">
              <a:lnSpc>
                <a:spcPct val="100000"/>
              </a:lnSpc>
              <a:spcBef>
                <a:spcPts val="2478"/>
              </a:spcBef>
              <a:spcAft>
                <a:spcPts val="0"/>
              </a:spcAft>
              <a:buClr>
                <a:srgbClr val="000000"/>
              </a:buClr>
              <a:buSzPts val="2250"/>
              <a:buChar char="•"/>
              <a:defRPr/>
            </a:lvl7pPr>
            <a:lvl8pPr marL="1534390" lvl="7" indent="-155849" algn="l">
              <a:lnSpc>
                <a:spcPct val="100000"/>
              </a:lnSpc>
              <a:spcBef>
                <a:spcPts val="2478"/>
              </a:spcBef>
              <a:spcAft>
                <a:spcPts val="0"/>
              </a:spcAft>
              <a:buClr>
                <a:srgbClr val="000000"/>
              </a:buClr>
              <a:buSzPts val="2250"/>
              <a:buChar char="•"/>
              <a:defRPr/>
            </a:lvl8pPr>
            <a:lvl9pPr marL="1726202" lvl="8" indent="-155849" algn="l">
              <a:lnSpc>
                <a:spcPct val="100000"/>
              </a:lnSpc>
              <a:spcBef>
                <a:spcPts val="2478"/>
              </a:spcBef>
              <a:spcAft>
                <a:spcPts val="0"/>
              </a:spcAft>
              <a:buClr>
                <a:srgbClr val="000000"/>
              </a:buClr>
              <a:buSzPts val="2250"/>
              <a:buChar char="•"/>
              <a:defRPr/>
            </a:lvl9pPr>
          </a:lstStyle>
          <a:p>
            <a:endParaRPr/>
          </a:p>
        </p:txBody>
      </p:sp>
      <p:sp>
        <p:nvSpPr>
          <p:cNvPr id="40" name="Google Shape;40;p27"/>
          <p:cNvSpPr txBox="1">
            <a:spLocks noGrp="1"/>
          </p:cNvSpPr>
          <p:nvPr>
            <p:ph type="sldNum" idx="12"/>
          </p:nvPr>
        </p:nvSpPr>
        <p:spPr>
          <a:xfrm>
            <a:off x="5934678" y="6540670"/>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157915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iñetas">
  <p:cSld name="Viñetas">
    <p:spTree>
      <p:nvGrpSpPr>
        <p:cNvPr id="1" name="Shape 41"/>
        <p:cNvGrpSpPr/>
        <p:nvPr/>
      </p:nvGrpSpPr>
      <p:grpSpPr>
        <a:xfrm>
          <a:off x="0" y="0"/>
          <a:ext cx="0" cy="0"/>
          <a:chOff x="0" y="0"/>
          <a:chExt cx="0" cy="0"/>
        </a:xfrm>
      </p:grpSpPr>
      <p:sp>
        <p:nvSpPr>
          <p:cNvPr id="42" name="Google Shape;42;p28"/>
          <p:cNvSpPr txBox="1">
            <a:spLocks noGrp="1"/>
          </p:cNvSpPr>
          <p:nvPr>
            <p:ph type="body" idx="1"/>
          </p:nvPr>
        </p:nvSpPr>
        <p:spPr>
          <a:xfrm>
            <a:off x="844559" y="889000"/>
            <a:ext cx="10502900" cy="5080000"/>
          </a:xfrm>
          <a:prstGeom prst="rect">
            <a:avLst/>
          </a:prstGeom>
          <a:noFill/>
          <a:ln>
            <a:noFill/>
          </a:ln>
        </p:spPr>
        <p:txBody>
          <a:bodyPr spcFirstLastPara="1" wrap="square" lIns="21336" tIns="21336" rIns="21336" bIns="21336" anchor="ctr" anchorCtr="0">
            <a:normAutofit/>
          </a:bodyPr>
          <a:lstStyle>
            <a:lvl1pPr marL="191812" lvl="0" indent="-255743"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1pPr>
            <a:lvl2pPr marL="383620" lvl="1" indent="-255743"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2pPr>
            <a:lvl3pPr marL="575386" lvl="2" indent="-255743"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3pPr>
            <a:lvl4pPr marL="767195" lvl="3" indent="-255743"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4pPr>
            <a:lvl5pPr marL="959007" lvl="4" indent="-255743"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5pPr>
            <a:lvl6pPr marL="1150810" lvl="5" indent="-155849" algn="l">
              <a:lnSpc>
                <a:spcPct val="100000"/>
              </a:lnSpc>
              <a:spcBef>
                <a:spcPts val="2478"/>
              </a:spcBef>
              <a:spcAft>
                <a:spcPts val="0"/>
              </a:spcAft>
              <a:buClr>
                <a:srgbClr val="000000"/>
              </a:buClr>
              <a:buSzPts val="2250"/>
              <a:buChar char="•"/>
              <a:defRPr/>
            </a:lvl6pPr>
            <a:lvl7pPr marL="1342611" lvl="6" indent="-155849" algn="l">
              <a:lnSpc>
                <a:spcPct val="100000"/>
              </a:lnSpc>
              <a:spcBef>
                <a:spcPts val="2478"/>
              </a:spcBef>
              <a:spcAft>
                <a:spcPts val="0"/>
              </a:spcAft>
              <a:buClr>
                <a:srgbClr val="000000"/>
              </a:buClr>
              <a:buSzPts val="2250"/>
              <a:buChar char="•"/>
              <a:defRPr/>
            </a:lvl7pPr>
            <a:lvl8pPr marL="1534390" lvl="7" indent="-155849" algn="l">
              <a:lnSpc>
                <a:spcPct val="100000"/>
              </a:lnSpc>
              <a:spcBef>
                <a:spcPts val="2478"/>
              </a:spcBef>
              <a:spcAft>
                <a:spcPts val="0"/>
              </a:spcAft>
              <a:buClr>
                <a:srgbClr val="000000"/>
              </a:buClr>
              <a:buSzPts val="2250"/>
              <a:buChar char="•"/>
              <a:defRPr/>
            </a:lvl8pPr>
            <a:lvl9pPr marL="1726202" lvl="8" indent="-155849" algn="l">
              <a:lnSpc>
                <a:spcPct val="100000"/>
              </a:lnSpc>
              <a:spcBef>
                <a:spcPts val="2478"/>
              </a:spcBef>
              <a:spcAft>
                <a:spcPts val="0"/>
              </a:spcAft>
              <a:buClr>
                <a:srgbClr val="000000"/>
              </a:buClr>
              <a:buSzPts val="2250"/>
              <a:buChar char="•"/>
              <a:defRPr/>
            </a:lvl9pPr>
          </a:lstStyle>
          <a:p>
            <a:endParaRPr/>
          </a:p>
        </p:txBody>
      </p:sp>
      <p:sp>
        <p:nvSpPr>
          <p:cNvPr id="43" name="Google Shape;43;p28"/>
          <p:cNvSpPr txBox="1">
            <a:spLocks noGrp="1"/>
          </p:cNvSpPr>
          <p:nvPr>
            <p:ph type="sldNum" idx="12"/>
          </p:nvPr>
        </p:nvSpPr>
        <p:spPr>
          <a:xfrm>
            <a:off x="5934678" y="6540670"/>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431293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 fotos">
  <p:cSld name="3 fotos">
    <p:spTree>
      <p:nvGrpSpPr>
        <p:cNvPr id="1" name="Shape 44"/>
        <p:cNvGrpSpPr/>
        <p:nvPr/>
      </p:nvGrpSpPr>
      <p:grpSpPr>
        <a:xfrm>
          <a:off x="0" y="0"/>
          <a:ext cx="0" cy="0"/>
          <a:chOff x="0" y="0"/>
          <a:chExt cx="0" cy="0"/>
        </a:xfrm>
      </p:grpSpPr>
      <p:sp>
        <p:nvSpPr>
          <p:cNvPr id="45" name="Google Shape;45;p29"/>
          <p:cNvSpPr>
            <a:spLocks noGrp="1"/>
          </p:cNvSpPr>
          <p:nvPr>
            <p:ph type="pic" idx="2"/>
          </p:nvPr>
        </p:nvSpPr>
        <p:spPr>
          <a:xfrm>
            <a:off x="7880349" y="3524250"/>
            <a:ext cx="3702051" cy="2774950"/>
          </a:xfrm>
          <a:prstGeom prst="rect">
            <a:avLst/>
          </a:prstGeom>
          <a:noFill/>
          <a:ln>
            <a:noFill/>
          </a:ln>
        </p:spPr>
      </p:sp>
      <p:sp>
        <p:nvSpPr>
          <p:cNvPr id="46" name="Google Shape;46;p29"/>
          <p:cNvSpPr>
            <a:spLocks noGrp="1"/>
          </p:cNvSpPr>
          <p:nvPr>
            <p:ph type="pic" idx="3"/>
          </p:nvPr>
        </p:nvSpPr>
        <p:spPr>
          <a:xfrm>
            <a:off x="7880349" y="565150"/>
            <a:ext cx="3702051" cy="2774950"/>
          </a:xfrm>
          <a:prstGeom prst="rect">
            <a:avLst/>
          </a:prstGeom>
          <a:noFill/>
          <a:ln>
            <a:noFill/>
          </a:ln>
        </p:spPr>
      </p:sp>
      <p:sp>
        <p:nvSpPr>
          <p:cNvPr id="47" name="Google Shape;47;p29"/>
          <p:cNvSpPr>
            <a:spLocks noGrp="1"/>
          </p:cNvSpPr>
          <p:nvPr>
            <p:ph type="pic" idx="4"/>
          </p:nvPr>
        </p:nvSpPr>
        <p:spPr>
          <a:xfrm>
            <a:off x="603251" y="565150"/>
            <a:ext cx="7086600" cy="5734050"/>
          </a:xfrm>
          <a:prstGeom prst="rect">
            <a:avLst/>
          </a:prstGeom>
          <a:noFill/>
          <a:ln>
            <a:noFill/>
          </a:ln>
        </p:spPr>
      </p:sp>
      <p:sp>
        <p:nvSpPr>
          <p:cNvPr id="48" name="Google Shape;48;p29"/>
          <p:cNvSpPr txBox="1">
            <a:spLocks noGrp="1"/>
          </p:cNvSpPr>
          <p:nvPr>
            <p:ph type="sldNum" idx="12"/>
          </p:nvPr>
        </p:nvSpPr>
        <p:spPr>
          <a:xfrm>
            <a:off x="5934678" y="6540670"/>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16891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ita">
  <p:cSld name="Cita">
    <p:spTree>
      <p:nvGrpSpPr>
        <p:cNvPr id="1" name="Shape 49"/>
        <p:cNvGrpSpPr/>
        <p:nvPr/>
      </p:nvGrpSpPr>
      <p:grpSpPr>
        <a:xfrm>
          <a:off x="0" y="0"/>
          <a:ext cx="0" cy="0"/>
          <a:chOff x="0" y="0"/>
          <a:chExt cx="0" cy="0"/>
        </a:xfrm>
      </p:grpSpPr>
      <p:sp>
        <p:nvSpPr>
          <p:cNvPr id="50" name="Google Shape;50;p30"/>
          <p:cNvSpPr txBox="1">
            <a:spLocks noGrp="1"/>
          </p:cNvSpPr>
          <p:nvPr>
            <p:ph type="body" idx="1"/>
          </p:nvPr>
        </p:nvSpPr>
        <p:spPr>
          <a:xfrm>
            <a:off x="1193816" y="4476920"/>
            <a:ext cx="9810751" cy="243143"/>
          </a:xfrm>
          <a:prstGeom prst="rect">
            <a:avLst/>
          </a:prstGeom>
          <a:noFill/>
          <a:ln>
            <a:noFill/>
          </a:ln>
        </p:spPr>
        <p:txBody>
          <a:bodyPr spcFirstLastPara="1" wrap="square" lIns="21336" tIns="21336" rIns="21336" bIns="21336" anchor="t" anchorCtr="0">
            <a:spAutoFit/>
          </a:bodyPr>
          <a:lstStyle>
            <a:lvl1pPr marL="191812" lvl="0" indent="-95906" algn="ctr">
              <a:lnSpc>
                <a:spcPct val="100000"/>
              </a:lnSpc>
              <a:spcBef>
                <a:spcPts val="0"/>
              </a:spcBef>
              <a:spcAft>
                <a:spcPts val="0"/>
              </a:spcAft>
              <a:buClr>
                <a:srgbClr val="000000"/>
              </a:buClr>
              <a:buSzPts val="3200"/>
              <a:buFont typeface="Lato"/>
              <a:buNone/>
              <a:defRPr sz="1300" b="0" i="0">
                <a:latin typeface="Lato"/>
                <a:ea typeface="Lato"/>
                <a:cs typeface="Lato"/>
                <a:sym typeface="Lato"/>
              </a:defRPr>
            </a:lvl1pPr>
            <a:lvl2pPr marL="383620" lvl="1" indent="-155849" algn="l">
              <a:lnSpc>
                <a:spcPct val="100000"/>
              </a:lnSpc>
              <a:spcBef>
                <a:spcPts val="2478"/>
              </a:spcBef>
              <a:spcAft>
                <a:spcPts val="0"/>
              </a:spcAft>
              <a:buClr>
                <a:srgbClr val="000000"/>
              </a:buClr>
              <a:buSzPts val="2250"/>
              <a:buChar char="•"/>
              <a:defRPr/>
            </a:lvl2pPr>
            <a:lvl3pPr marL="575386" lvl="2" indent="-155849" algn="l">
              <a:lnSpc>
                <a:spcPct val="100000"/>
              </a:lnSpc>
              <a:spcBef>
                <a:spcPts val="2478"/>
              </a:spcBef>
              <a:spcAft>
                <a:spcPts val="0"/>
              </a:spcAft>
              <a:buClr>
                <a:srgbClr val="000000"/>
              </a:buClr>
              <a:buSzPts val="2250"/>
              <a:buChar char="•"/>
              <a:defRPr/>
            </a:lvl3pPr>
            <a:lvl4pPr marL="767195" lvl="3" indent="-155849" algn="l">
              <a:lnSpc>
                <a:spcPct val="100000"/>
              </a:lnSpc>
              <a:spcBef>
                <a:spcPts val="2478"/>
              </a:spcBef>
              <a:spcAft>
                <a:spcPts val="0"/>
              </a:spcAft>
              <a:buClr>
                <a:srgbClr val="000000"/>
              </a:buClr>
              <a:buSzPts val="2250"/>
              <a:buChar char="•"/>
              <a:defRPr/>
            </a:lvl4pPr>
            <a:lvl5pPr marL="959007" lvl="4" indent="-155849" algn="l">
              <a:lnSpc>
                <a:spcPct val="100000"/>
              </a:lnSpc>
              <a:spcBef>
                <a:spcPts val="2478"/>
              </a:spcBef>
              <a:spcAft>
                <a:spcPts val="0"/>
              </a:spcAft>
              <a:buClr>
                <a:srgbClr val="000000"/>
              </a:buClr>
              <a:buSzPts val="2250"/>
              <a:buChar char="•"/>
              <a:defRPr/>
            </a:lvl5pPr>
            <a:lvl6pPr marL="1150810" lvl="5" indent="-155849" algn="l">
              <a:lnSpc>
                <a:spcPct val="100000"/>
              </a:lnSpc>
              <a:spcBef>
                <a:spcPts val="2478"/>
              </a:spcBef>
              <a:spcAft>
                <a:spcPts val="0"/>
              </a:spcAft>
              <a:buClr>
                <a:srgbClr val="000000"/>
              </a:buClr>
              <a:buSzPts val="2250"/>
              <a:buChar char="•"/>
              <a:defRPr/>
            </a:lvl6pPr>
            <a:lvl7pPr marL="1342611" lvl="6" indent="-155849" algn="l">
              <a:lnSpc>
                <a:spcPct val="100000"/>
              </a:lnSpc>
              <a:spcBef>
                <a:spcPts val="2478"/>
              </a:spcBef>
              <a:spcAft>
                <a:spcPts val="0"/>
              </a:spcAft>
              <a:buClr>
                <a:srgbClr val="000000"/>
              </a:buClr>
              <a:buSzPts val="2250"/>
              <a:buChar char="•"/>
              <a:defRPr/>
            </a:lvl7pPr>
            <a:lvl8pPr marL="1534390" lvl="7" indent="-155849" algn="l">
              <a:lnSpc>
                <a:spcPct val="100000"/>
              </a:lnSpc>
              <a:spcBef>
                <a:spcPts val="2478"/>
              </a:spcBef>
              <a:spcAft>
                <a:spcPts val="0"/>
              </a:spcAft>
              <a:buClr>
                <a:srgbClr val="000000"/>
              </a:buClr>
              <a:buSzPts val="2250"/>
              <a:buChar char="•"/>
              <a:defRPr/>
            </a:lvl8pPr>
            <a:lvl9pPr marL="1726202" lvl="8" indent="-155849" algn="l">
              <a:lnSpc>
                <a:spcPct val="100000"/>
              </a:lnSpc>
              <a:spcBef>
                <a:spcPts val="2478"/>
              </a:spcBef>
              <a:spcAft>
                <a:spcPts val="0"/>
              </a:spcAft>
              <a:buClr>
                <a:srgbClr val="000000"/>
              </a:buClr>
              <a:buSzPts val="2250"/>
              <a:buChar char="•"/>
              <a:defRPr/>
            </a:lvl9pPr>
          </a:lstStyle>
          <a:p>
            <a:endParaRPr/>
          </a:p>
        </p:txBody>
      </p:sp>
      <p:sp>
        <p:nvSpPr>
          <p:cNvPr id="51" name="Google Shape;51;p30"/>
          <p:cNvSpPr txBox="1">
            <a:spLocks noGrp="1"/>
          </p:cNvSpPr>
          <p:nvPr>
            <p:ph type="body" idx="2"/>
          </p:nvPr>
        </p:nvSpPr>
        <p:spPr>
          <a:xfrm>
            <a:off x="1193816" y="3069587"/>
            <a:ext cx="9810751" cy="350865"/>
          </a:xfrm>
          <a:prstGeom prst="rect">
            <a:avLst/>
          </a:prstGeom>
          <a:noFill/>
          <a:ln>
            <a:noFill/>
          </a:ln>
        </p:spPr>
        <p:txBody>
          <a:bodyPr spcFirstLastPara="1" wrap="square" lIns="21336" tIns="21336" rIns="21336" bIns="21336" anchor="ctr" anchorCtr="0">
            <a:spAutoFit/>
          </a:bodyPr>
          <a:lstStyle>
            <a:lvl1pPr marL="191812" lvl="0" indent="-95906" algn="ctr">
              <a:lnSpc>
                <a:spcPct val="100000"/>
              </a:lnSpc>
              <a:spcBef>
                <a:spcPts val="0"/>
              </a:spcBef>
              <a:spcAft>
                <a:spcPts val="0"/>
              </a:spcAft>
              <a:buClr>
                <a:srgbClr val="000000"/>
              </a:buClr>
              <a:buSzPts val="4800"/>
              <a:buFont typeface="Helvetica Neue"/>
              <a:buNone/>
              <a:defRPr sz="2000">
                <a:latin typeface="Helvetica Neue"/>
                <a:ea typeface="Helvetica Neue"/>
                <a:cs typeface="Helvetica Neue"/>
                <a:sym typeface="Helvetica Neue"/>
              </a:defRPr>
            </a:lvl1pPr>
            <a:lvl2pPr marL="383620" lvl="1" indent="-155849" algn="l">
              <a:lnSpc>
                <a:spcPct val="100000"/>
              </a:lnSpc>
              <a:spcBef>
                <a:spcPts val="2478"/>
              </a:spcBef>
              <a:spcAft>
                <a:spcPts val="0"/>
              </a:spcAft>
              <a:buClr>
                <a:srgbClr val="000000"/>
              </a:buClr>
              <a:buSzPts val="2250"/>
              <a:buChar char="•"/>
              <a:defRPr/>
            </a:lvl2pPr>
            <a:lvl3pPr marL="575386" lvl="2" indent="-155849" algn="l">
              <a:lnSpc>
                <a:spcPct val="100000"/>
              </a:lnSpc>
              <a:spcBef>
                <a:spcPts val="2478"/>
              </a:spcBef>
              <a:spcAft>
                <a:spcPts val="0"/>
              </a:spcAft>
              <a:buClr>
                <a:srgbClr val="000000"/>
              </a:buClr>
              <a:buSzPts val="2250"/>
              <a:buChar char="•"/>
              <a:defRPr/>
            </a:lvl3pPr>
            <a:lvl4pPr marL="767195" lvl="3" indent="-155849" algn="l">
              <a:lnSpc>
                <a:spcPct val="100000"/>
              </a:lnSpc>
              <a:spcBef>
                <a:spcPts val="2478"/>
              </a:spcBef>
              <a:spcAft>
                <a:spcPts val="0"/>
              </a:spcAft>
              <a:buClr>
                <a:srgbClr val="000000"/>
              </a:buClr>
              <a:buSzPts val="2250"/>
              <a:buChar char="•"/>
              <a:defRPr/>
            </a:lvl4pPr>
            <a:lvl5pPr marL="959007" lvl="4" indent="-155849" algn="l">
              <a:lnSpc>
                <a:spcPct val="100000"/>
              </a:lnSpc>
              <a:spcBef>
                <a:spcPts val="2478"/>
              </a:spcBef>
              <a:spcAft>
                <a:spcPts val="0"/>
              </a:spcAft>
              <a:buClr>
                <a:srgbClr val="000000"/>
              </a:buClr>
              <a:buSzPts val="2250"/>
              <a:buChar char="•"/>
              <a:defRPr/>
            </a:lvl5pPr>
            <a:lvl6pPr marL="1150810" lvl="5" indent="-155849" algn="l">
              <a:lnSpc>
                <a:spcPct val="100000"/>
              </a:lnSpc>
              <a:spcBef>
                <a:spcPts val="2478"/>
              </a:spcBef>
              <a:spcAft>
                <a:spcPts val="0"/>
              </a:spcAft>
              <a:buClr>
                <a:srgbClr val="000000"/>
              </a:buClr>
              <a:buSzPts val="2250"/>
              <a:buChar char="•"/>
              <a:defRPr/>
            </a:lvl6pPr>
            <a:lvl7pPr marL="1342611" lvl="6" indent="-155849" algn="l">
              <a:lnSpc>
                <a:spcPct val="100000"/>
              </a:lnSpc>
              <a:spcBef>
                <a:spcPts val="2478"/>
              </a:spcBef>
              <a:spcAft>
                <a:spcPts val="0"/>
              </a:spcAft>
              <a:buClr>
                <a:srgbClr val="000000"/>
              </a:buClr>
              <a:buSzPts val="2250"/>
              <a:buChar char="•"/>
              <a:defRPr/>
            </a:lvl7pPr>
            <a:lvl8pPr marL="1534390" lvl="7" indent="-155849" algn="l">
              <a:lnSpc>
                <a:spcPct val="100000"/>
              </a:lnSpc>
              <a:spcBef>
                <a:spcPts val="2478"/>
              </a:spcBef>
              <a:spcAft>
                <a:spcPts val="0"/>
              </a:spcAft>
              <a:buClr>
                <a:srgbClr val="000000"/>
              </a:buClr>
              <a:buSzPts val="2250"/>
              <a:buChar char="•"/>
              <a:defRPr/>
            </a:lvl8pPr>
            <a:lvl9pPr marL="1726202" lvl="8" indent="-155849" algn="l">
              <a:lnSpc>
                <a:spcPct val="100000"/>
              </a:lnSpc>
              <a:spcBef>
                <a:spcPts val="2478"/>
              </a:spcBef>
              <a:spcAft>
                <a:spcPts val="0"/>
              </a:spcAft>
              <a:buClr>
                <a:srgbClr val="000000"/>
              </a:buClr>
              <a:buSzPts val="2250"/>
              <a:buChar char="•"/>
              <a:defRPr/>
            </a:lvl9pPr>
          </a:lstStyle>
          <a:p>
            <a:endParaRPr/>
          </a:p>
        </p:txBody>
      </p:sp>
      <p:sp>
        <p:nvSpPr>
          <p:cNvPr id="52" name="Google Shape;52;p30"/>
          <p:cNvSpPr txBox="1">
            <a:spLocks noGrp="1"/>
          </p:cNvSpPr>
          <p:nvPr>
            <p:ph type="sldNum" idx="12"/>
          </p:nvPr>
        </p:nvSpPr>
        <p:spPr>
          <a:xfrm>
            <a:off x="5934678" y="6540670"/>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2003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arriba)">
  <p:cSld name="Título (arriba)">
    <p:spTree>
      <p:nvGrpSpPr>
        <p:cNvPr id="1" name="Shape 29"/>
        <p:cNvGrpSpPr/>
        <p:nvPr/>
      </p:nvGrpSpPr>
      <p:grpSpPr>
        <a:xfrm>
          <a:off x="0" y="0"/>
          <a:ext cx="0" cy="0"/>
          <a:chOff x="0" y="0"/>
          <a:chExt cx="0" cy="0"/>
        </a:xfrm>
      </p:grpSpPr>
      <p:sp>
        <p:nvSpPr>
          <p:cNvPr id="30" name="Google Shape;30;p25"/>
          <p:cNvSpPr txBox="1">
            <a:spLocks noGrp="1"/>
          </p:cNvSpPr>
          <p:nvPr>
            <p:ph type="title"/>
          </p:nvPr>
        </p:nvSpPr>
        <p:spPr>
          <a:xfrm>
            <a:off x="844567"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1" name="Google Shape;31;p25"/>
          <p:cNvSpPr txBox="1">
            <a:spLocks noGrp="1"/>
          </p:cNvSpPr>
          <p:nvPr>
            <p:ph type="sldNum" idx="12"/>
          </p:nvPr>
        </p:nvSpPr>
        <p:spPr>
          <a:xfrm>
            <a:off x="5934776" y="6540754"/>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86945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Foto">
  <p:cSld name="Foto">
    <p:spTree>
      <p:nvGrpSpPr>
        <p:cNvPr id="1" name="Shape 53"/>
        <p:cNvGrpSpPr/>
        <p:nvPr/>
      </p:nvGrpSpPr>
      <p:grpSpPr>
        <a:xfrm>
          <a:off x="0" y="0"/>
          <a:ext cx="0" cy="0"/>
          <a:chOff x="0" y="0"/>
          <a:chExt cx="0" cy="0"/>
        </a:xfrm>
      </p:grpSpPr>
      <p:sp>
        <p:nvSpPr>
          <p:cNvPr id="54" name="Google Shape;54;p31"/>
          <p:cNvSpPr>
            <a:spLocks noGrp="1"/>
          </p:cNvSpPr>
          <p:nvPr>
            <p:ph type="pic" idx="2"/>
          </p:nvPr>
        </p:nvSpPr>
        <p:spPr>
          <a:xfrm>
            <a:off x="0" y="0"/>
            <a:ext cx="12192000" cy="6858000"/>
          </a:xfrm>
          <a:prstGeom prst="rect">
            <a:avLst/>
          </a:prstGeom>
          <a:noFill/>
          <a:ln>
            <a:noFill/>
          </a:ln>
        </p:spPr>
      </p:sp>
      <p:sp>
        <p:nvSpPr>
          <p:cNvPr id="55" name="Google Shape;55;p31"/>
          <p:cNvSpPr txBox="1">
            <a:spLocks noGrp="1"/>
          </p:cNvSpPr>
          <p:nvPr>
            <p:ph type="sldNum" idx="12"/>
          </p:nvPr>
        </p:nvSpPr>
        <p:spPr>
          <a:xfrm>
            <a:off x="5934678" y="6540670"/>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142081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ítulo y subtítulo" type="title">
  <p:cSld name="Título y subtítulo">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89000" y="1149350"/>
            <a:ext cx="10414000" cy="2324100"/>
          </a:xfrm>
          <a:prstGeom prst="rect">
            <a:avLst/>
          </a:prstGeom>
          <a:noFill/>
          <a:ln>
            <a:noFill/>
          </a:ln>
        </p:spPr>
        <p:txBody>
          <a:bodyPr spcFirstLastPara="1" wrap="square" lIns="21336" tIns="21336" rIns="21336" bIns="21336"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0"/>
          <p:cNvSpPr txBox="1">
            <a:spLocks noGrp="1"/>
          </p:cNvSpPr>
          <p:nvPr>
            <p:ph type="body" idx="1"/>
          </p:nvPr>
        </p:nvSpPr>
        <p:spPr>
          <a:xfrm>
            <a:off x="889000" y="3536950"/>
            <a:ext cx="10414000" cy="793750"/>
          </a:xfrm>
          <a:prstGeom prst="rect">
            <a:avLst/>
          </a:prstGeom>
          <a:noFill/>
          <a:ln>
            <a:noFill/>
          </a:ln>
        </p:spPr>
        <p:txBody>
          <a:bodyPr spcFirstLastPara="1" wrap="square" lIns="21336" tIns="21336" rIns="21336" bIns="21336" anchor="t" anchorCtr="0">
            <a:normAutofit/>
          </a:bodyPr>
          <a:lstStyle>
            <a:lvl1pPr marL="191912" lvl="0" indent="-9595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1pPr>
            <a:lvl2pPr marL="383822" lvl="1" indent="-9595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2pPr>
            <a:lvl3pPr marL="575710" lvl="2" indent="-9595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3pPr>
            <a:lvl4pPr marL="767620" lvl="3" indent="-9595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4pPr>
            <a:lvl5pPr marL="959532" lvl="4" indent="-9595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5pPr>
            <a:lvl6pPr marL="1151440" lvl="5" indent="-155930" algn="l">
              <a:lnSpc>
                <a:spcPct val="100000"/>
              </a:lnSpc>
              <a:spcBef>
                <a:spcPts val="2478"/>
              </a:spcBef>
              <a:spcAft>
                <a:spcPts val="0"/>
              </a:spcAft>
              <a:buClr>
                <a:srgbClr val="000000"/>
              </a:buClr>
              <a:buSzPts val="2250"/>
              <a:buChar char="•"/>
              <a:defRPr/>
            </a:lvl6pPr>
            <a:lvl7pPr marL="1343346" lvl="6" indent="-155930" algn="l">
              <a:lnSpc>
                <a:spcPct val="100000"/>
              </a:lnSpc>
              <a:spcBef>
                <a:spcPts val="2478"/>
              </a:spcBef>
              <a:spcAft>
                <a:spcPts val="0"/>
              </a:spcAft>
              <a:buClr>
                <a:srgbClr val="000000"/>
              </a:buClr>
              <a:buSzPts val="2250"/>
              <a:buChar char="•"/>
              <a:defRPr/>
            </a:lvl7pPr>
            <a:lvl8pPr marL="1535240" lvl="7" indent="-155930" algn="l">
              <a:lnSpc>
                <a:spcPct val="100000"/>
              </a:lnSpc>
              <a:spcBef>
                <a:spcPts val="2478"/>
              </a:spcBef>
              <a:spcAft>
                <a:spcPts val="0"/>
              </a:spcAft>
              <a:buClr>
                <a:srgbClr val="000000"/>
              </a:buClr>
              <a:buSzPts val="2250"/>
              <a:buChar char="•"/>
              <a:defRPr/>
            </a:lvl8pPr>
            <a:lvl9pPr marL="1727152" lvl="8" indent="-155930" algn="l">
              <a:lnSpc>
                <a:spcPct val="100000"/>
              </a:lnSpc>
              <a:spcBef>
                <a:spcPts val="2478"/>
              </a:spcBef>
              <a:spcAft>
                <a:spcPts val="0"/>
              </a:spcAft>
              <a:buClr>
                <a:srgbClr val="000000"/>
              </a:buClr>
              <a:buSzPts val="2250"/>
              <a:buChar char="•"/>
              <a:defRPr/>
            </a:lvl9pPr>
          </a:lstStyle>
          <a:p>
            <a:endParaRPr/>
          </a:p>
        </p:txBody>
      </p:sp>
      <p:sp>
        <p:nvSpPr>
          <p:cNvPr id="12" name="Google Shape;12;p20"/>
          <p:cNvSpPr txBox="1">
            <a:spLocks noGrp="1"/>
          </p:cNvSpPr>
          <p:nvPr>
            <p:ph type="sldNum" idx="12"/>
          </p:nvPr>
        </p:nvSpPr>
        <p:spPr>
          <a:xfrm>
            <a:off x="5934645" y="654064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966968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En blanco" type="tx">
  <p:cSld name="En blanco">
    <p:spTree>
      <p:nvGrpSpPr>
        <p:cNvPr id="1" name="Shape 13"/>
        <p:cNvGrpSpPr/>
        <p:nvPr/>
      </p:nvGrpSpPr>
      <p:grpSpPr>
        <a:xfrm>
          <a:off x="0" y="0"/>
          <a:ext cx="0" cy="0"/>
          <a:chOff x="0" y="0"/>
          <a:chExt cx="0" cy="0"/>
        </a:xfrm>
      </p:grpSpPr>
      <p:sp>
        <p:nvSpPr>
          <p:cNvPr id="14" name="Google Shape;14;p21"/>
          <p:cNvSpPr txBox="1">
            <a:spLocks noGrp="1"/>
          </p:cNvSpPr>
          <p:nvPr>
            <p:ph type="sldNum" idx="12"/>
          </p:nvPr>
        </p:nvSpPr>
        <p:spPr>
          <a:xfrm>
            <a:off x="5934645" y="654064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140445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5"/>
        <p:cNvGrpSpPr/>
        <p:nvPr/>
      </p:nvGrpSpPr>
      <p:grpSpPr>
        <a:xfrm>
          <a:off x="0" y="0"/>
          <a:ext cx="0" cy="0"/>
          <a:chOff x="0" y="0"/>
          <a:chExt cx="0" cy="0"/>
        </a:xfrm>
      </p:grpSpPr>
      <p:sp>
        <p:nvSpPr>
          <p:cNvPr id="16" name="Google Shape;16;p22"/>
          <p:cNvSpPr txBox="1">
            <a:spLocks noGrp="1"/>
          </p:cNvSpPr>
          <p:nvPr>
            <p:ph type="title"/>
          </p:nvPr>
        </p:nvSpPr>
        <p:spPr>
          <a:xfrm>
            <a:off x="844555"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7" name="Google Shape;17;p22"/>
          <p:cNvSpPr txBox="1">
            <a:spLocks noGrp="1"/>
          </p:cNvSpPr>
          <p:nvPr>
            <p:ph type="body" idx="1"/>
          </p:nvPr>
        </p:nvSpPr>
        <p:spPr>
          <a:xfrm>
            <a:off x="844555" y="1574800"/>
            <a:ext cx="10502900" cy="4648200"/>
          </a:xfrm>
          <a:prstGeom prst="rect">
            <a:avLst/>
          </a:prstGeom>
          <a:noFill/>
          <a:ln>
            <a:noFill/>
          </a:ln>
        </p:spPr>
        <p:txBody>
          <a:bodyPr spcFirstLastPara="1" wrap="square" lIns="21336" tIns="21336" rIns="21336" bIns="21336" anchor="ctr" anchorCtr="0">
            <a:normAutofit/>
          </a:bodyPr>
          <a:lstStyle>
            <a:lvl1pPr marL="191912" lvl="0" indent="-269199"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1pPr>
            <a:lvl2pPr marL="383822" lvl="1" indent="-269199"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2pPr>
            <a:lvl3pPr marL="575710" lvl="2" indent="-269199"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3pPr>
            <a:lvl4pPr marL="767620" lvl="3" indent="-269199"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4pPr>
            <a:lvl5pPr marL="959532" lvl="4" indent="-269199" algn="l">
              <a:lnSpc>
                <a:spcPct val="100000"/>
              </a:lnSpc>
              <a:spcBef>
                <a:spcPts val="2478"/>
              </a:spcBef>
              <a:spcAft>
                <a:spcPts val="0"/>
              </a:spcAft>
              <a:buClr>
                <a:srgbClr val="000000"/>
              </a:buClr>
              <a:buSzPts val="6500"/>
              <a:buFont typeface="Lato"/>
              <a:buChar char="•"/>
              <a:defRPr b="0" i="0">
                <a:latin typeface="Lato"/>
                <a:ea typeface="Lato"/>
                <a:cs typeface="Lato"/>
                <a:sym typeface="Lato"/>
              </a:defRPr>
            </a:lvl5pPr>
            <a:lvl6pPr marL="1151440" lvl="5" indent="-155930" algn="l">
              <a:lnSpc>
                <a:spcPct val="100000"/>
              </a:lnSpc>
              <a:spcBef>
                <a:spcPts val="2478"/>
              </a:spcBef>
              <a:spcAft>
                <a:spcPts val="0"/>
              </a:spcAft>
              <a:buClr>
                <a:srgbClr val="000000"/>
              </a:buClr>
              <a:buSzPts val="2250"/>
              <a:buChar char="•"/>
              <a:defRPr/>
            </a:lvl6pPr>
            <a:lvl7pPr marL="1343346" lvl="6" indent="-155930" algn="l">
              <a:lnSpc>
                <a:spcPct val="100000"/>
              </a:lnSpc>
              <a:spcBef>
                <a:spcPts val="2478"/>
              </a:spcBef>
              <a:spcAft>
                <a:spcPts val="0"/>
              </a:spcAft>
              <a:buClr>
                <a:srgbClr val="000000"/>
              </a:buClr>
              <a:buSzPts val="2250"/>
              <a:buChar char="•"/>
              <a:defRPr/>
            </a:lvl7pPr>
            <a:lvl8pPr marL="1535240" lvl="7" indent="-155930" algn="l">
              <a:lnSpc>
                <a:spcPct val="100000"/>
              </a:lnSpc>
              <a:spcBef>
                <a:spcPts val="2478"/>
              </a:spcBef>
              <a:spcAft>
                <a:spcPts val="0"/>
              </a:spcAft>
              <a:buClr>
                <a:srgbClr val="000000"/>
              </a:buClr>
              <a:buSzPts val="2250"/>
              <a:buChar char="•"/>
              <a:defRPr/>
            </a:lvl8pPr>
            <a:lvl9pPr marL="1727152" lvl="8" indent="-155930" algn="l">
              <a:lnSpc>
                <a:spcPct val="100000"/>
              </a:lnSpc>
              <a:spcBef>
                <a:spcPts val="2478"/>
              </a:spcBef>
              <a:spcAft>
                <a:spcPts val="0"/>
              </a:spcAft>
              <a:buClr>
                <a:srgbClr val="000000"/>
              </a:buClr>
              <a:buSzPts val="2250"/>
              <a:buChar char="•"/>
              <a:defRPr/>
            </a:lvl9pPr>
          </a:lstStyle>
          <a:p>
            <a:endParaRPr/>
          </a:p>
        </p:txBody>
      </p:sp>
      <p:sp>
        <p:nvSpPr>
          <p:cNvPr id="18" name="Google Shape;18;p22"/>
          <p:cNvSpPr txBox="1">
            <a:spLocks noGrp="1"/>
          </p:cNvSpPr>
          <p:nvPr>
            <p:ph type="dt" idx="10"/>
          </p:nvPr>
        </p:nvSpPr>
        <p:spPr>
          <a:xfrm>
            <a:off x="838200" y="6356496"/>
            <a:ext cx="2743200" cy="365125"/>
          </a:xfrm>
          <a:prstGeom prst="rect">
            <a:avLst/>
          </a:prstGeom>
          <a:noFill/>
          <a:ln>
            <a:noFill/>
          </a:ln>
        </p:spPr>
        <p:txBody>
          <a:bodyPr spcFirstLastPara="1" wrap="square" lIns="76754" tIns="38371" rIns="76754" bIns="38371" anchor="t" anchorCtr="0">
            <a:noAutofit/>
          </a:bodyPr>
          <a:lstStyle>
            <a:lvl1pPr marR="0" lvl="0" algn="ctr" rtl="0">
              <a:lnSpc>
                <a:spcPct val="100000"/>
              </a:lnSpc>
              <a:spcBef>
                <a:spcPts val="0"/>
              </a:spcBef>
              <a:spcAft>
                <a:spcPts val="0"/>
              </a:spcAft>
              <a:buClr>
                <a:srgbClr val="000000"/>
              </a:buClr>
              <a:buSzPts val="3000"/>
              <a:buFont typeface="Lato"/>
              <a:buNone/>
              <a:defRPr sz="1300" b="0" i="0" u="none" strike="noStrike" cap="none">
                <a:solidFill>
                  <a:srgbClr val="000000"/>
                </a:solidFill>
                <a:latin typeface="Lato"/>
                <a:ea typeface="Lato"/>
                <a:cs typeface="Lato"/>
                <a:sym typeface="Lato"/>
              </a:defRPr>
            </a:lvl1pPr>
            <a:lvl2pPr marR="0" lvl="1"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9pPr>
          </a:lstStyle>
          <a:p>
            <a:pPr defTabSz="913840"/>
            <a:endParaRPr lang="es-MX" kern="0"/>
          </a:p>
        </p:txBody>
      </p:sp>
      <p:sp>
        <p:nvSpPr>
          <p:cNvPr id="19" name="Google Shape;19;p22"/>
          <p:cNvSpPr txBox="1">
            <a:spLocks noGrp="1"/>
          </p:cNvSpPr>
          <p:nvPr>
            <p:ph type="ftr" idx="11"/>
          </p:nvPr>
        </p:nvSpPr>
        <p:spPr>
          <a:xfrm>
            <a:off x="4038600" y="6356496"/>
            <a:ext cx="4114800" cy="365125"/>
          </a:xfrm>
          <a:prstGeom prst="rect">
            <a:avLst/>
          </a:prstGeom>
          <a:noFill/>
          <a:ln>
            <a:noFill/>
          </a:ln>
        </p:spPr>
        <p:txBody>
          <a:bodyPr spcFirstLastPara="1" wrap="square" lIns="76754" tIns="38371" rIns="76754" bIns="38371" anchor="t" anchorCtr="0">
            <a:noAutofit/>
          </a:bodyPr>
          <a:lstStyle>
            <a:lvl1pPr marR="0" lvl="0" algn="ctr" rtl="0">
              <a:lnSpc>
                <a:spcPct val="100000"/>
              </a:lnSpc>
              <a:spcBef>
                <a:spcPts val="0"/>
              </a:spcBef>
              <a:spcAft>
                <a:spcPts val="0"/>
              </a:spcAft>
              <a:buClr>
                <a:srgbClr val="000000"/>
              </a:buClr>
              <a:buSzPts val="3000"/>
              <a:buFont typeface="Lato"/>
              <a:buNone/>
              <a:defRPr sz="1300" b="0" i="0" u="none" strike="noStrike" cap="none">
                <a:solidFill>
                  <a:srgbClr val="000000"/>
                </a:solidFill>
                <a:latin typeface="Lato"/>
                <a:ea typeface="Lato"/>
                <a:cs typeface="Lato"/>
                <a:sym typeface="Lato"/>
              </a:defRPr>
            </a:lvl1pPr>
            <a:lvl2pPr marR="0" lvl="1"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3000"/>
              <a:buFont typeface="Helvetica Neue"/>
              <a:buNone/>
              <a:defRPr sz="1300" b="1" i="0" u="none" strike="noStrike" cap="none">
                <a:solidFill>
                  <a:srgbClr val="000000"/>
                </a:solidFill>
                <a:latin typeface="Helvetica Neue"/>
                <a:ea typeface="Helvetica Neue"/>
                <a:cs typeface="Helvetica Neue"/>
                <a:sym typeface="Helvetica Neue"/>
              </a:defRPr>
            </a:lvl9pPr>
          </a:lstStyle>
          <a:p>
            <a:pPr defTabSz="913840"/>
            <a:endParaRPr lang="es-MX" kern="0"/>
          </a:p>
        </p:txBody>
      </p:sp>
      <p:sp>
        <p:nvSpPr>
          <p:cNvPr id="20" name="Google Shape;20;p22"/>
          <p:cNvSpPr txBox="1">
            <a:spLocks noGrp="1"/>
          </p:cNvSpPr>
          <p:nvPr>
            <p:ph type="sldNum" idx="12"/>
          </p:nvPr>
        </p:nvSpPr>
        <p:spPr>
          <a:xfrm>
            <a:off x="5976208" y="6540558"/>
            <a:ext cx="233237" cy="350865"/>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502533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ítulo (centro)">
  <p:cSld name="Título (centro)">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889000" y="2266950"/>
            <a:ext cx="10414000" cy="23241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3" name="Google Shape;23;p23"/>
          <p:cNvSpPr txBox="1">
            <a:spLocks noGrp="1"/>
          </p:cNvSpPr>
          <p:nvPr>
            <p:ph type="sldNum" idx="12"/>
          </p:nvPr>
        </p:nvSpPr>
        <p:spPr>
          <a:xfrm>
            <a:off x="5934645" y="654064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122800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Foto (vertical)">
  <p:cSld name="Foto (vertical)">
    <p:spTree>
      <p:nvGrpSpPr>
        <p:cNvPr id="1" name="Shape 24"/>
        <p:cNvGrpSpPr/>
        <p:nvPr/>
      </p:nvGrpSpPr>
      <p:grpSpPr>
        <a:xfrm>
          <a:off x="0" y="0"/>
          <a:ext cx="0" cy="0"/>
          <a:chOff x="0" y="0"/>
          <a:chExt cx="0" cy="0"/>
        </a:xfrm>
      </p:grpSpPr>
      <p:sp>
        <p:nvSpPr>
          <p:cNvPr id="25" name="Google Shape;25;p24"/>
          <p:cNvSpPr>
            <a:spLocks noGrp="1"/>
          </p:cNvSpPr>
          <p:nvPr>
            <p:ph type="pic" idx="2"/>
          </p:nvPr>
        </p:nvSpPr>
        <p:spPr>
          <a:xfrm>
            <a:off x="6582995" y="476250"/>
            <a:ext cx="4762500" cy="5734050"/>
          </a:xfrm>
          <a:prstGeom prst="rect">
            <a:avLst/>
          </a:prstGeom>
          <a:noFill/>
          <a:ln>
            <a:noFill/>
          </a:ln>
        </p:spPr>
      </p:sp>
      <p:sp>
        <p:nvSpPr>
          <p:cNvPr id="26" name="Google Shape;26;p24"/>
          <p:cNvSpPr txBox="1">
            <a:spLocks noGrp="1"/>
          </p:cNvSpPr>
          <p:nvPr>
            <p:ph type="title"/>
          </p:nvPr>
        </p:nvSpPr>
        <p:spPr>
          <a:xfrm>
            <a:off x="825584" y="476250"/>
            <a:ext cx="5111751" cy="2774950"/>
          </a:xfrm>
          <a:prstGeom prst="rect">
            <a:avLst/>
          </a:prstGeom>
          <a:noFill/>
          <a:ln>
            <a:noFill/>
          </a:ln>
        </p:spPr>
        <p:txBody>
          <a:bodyPr spcFirstLastPara="1" wrap="square" lIns="21336" tIns="21336" rIns="21336" bIns="21336" anchor="b" anchorCtr="0">
            <a:normAutofit/>
          </a:bodyPr>
          <a:lstStyle>
            <a:lvl1pPr lvl="0" algn="ctr">
              <a:lnSpc>
                <a:spcPct val="100000"/>
              </a:lnSpc>
              <a:spcBef>
                <a:spcPts val="0"/>
              </a:spcBef>
              <a:spcAft>
                <a:spcPts val="0"/>
              </a:spcAft>
              <a:buClr>
                <a:srgbClr val="000000"/>
              </a:buClr>
              <a:buSzPts val="8400"/>
              <a:buFont typeface="Helvetica Neue"/>
              <a:buNone/>
              <a:defRPr sz="35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7" name="Google Shape;27;p24"/>
          <p:cNvSpPr txBox="1">
            <a:spLocks noGrp="1"/>
          </p:cNvSpPr>
          <p:nvPr>
            <p:ph type="body" idx="1"/>
          </p:nvPr>
        </p:nvSpPr>
        <p:spPr>
          <a:xfrm>
            <a:off x="825584" y="3263900"/>
            <a:ext cx="5111751" cy="2863850"/>
          </a:xfrm>
          <a:prstGeom prst="rect">
            <a:avLst/>
          </a:prstGeom>
          <a:noFill/>
          <a:ln>
            <a:noFill/>
          </a:ln>
        </p:spPr>
        <p:txBody>
          <a:bodyPr spcFirstLastPara="1" wrap="square" lIns="21336" tIns="21336" rIns="21336" bIns="21336" anchor="t" anchorCtr="0">
            <a:normAutofit/>
          </a:bodyPr>
          <a:lstStyle>
            <a:lvl1pPr marL="191912" lvl="0" indent="-9595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1pPr>
            <a:lvl2pPr marL="383822" lvl="1" indent="-9595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2pPr>
            <a:lvl3pPr marL="575710" lvl="2" indent="-9595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3pPr>
            <a:lvl4pPr marL="767620" lvl="3" indent="-9595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4pPr>
            <a:lvl5pPr marL="959532" lvl="4" indent="-95956" algn="ctr">
              <a:lnSpc>
                <a:spcPct val="100000"/>
              </a:lnSpc>
              <a:spcBef>
                <a:spcPts val="0"/>
              </a:spcBef>
              <a:spcAft>
                <a:spcPts val="0"/>
              </a:spcAft>
              <a:buClr>
                <a:srgbClr val="000000"/>
              </a:buClr>
              <a:buSzPts val="5400"/>
              <a:buFont typeface="Lato"/>
              <a:buNone/>
              <a:defRPr sz="2300" b="0" i="0">
                <a:latin typeface="Lato"/>
                <a:ea typeface="Lato"/>
                <a:cs typeface="Lato"/>
                <a:sym typeface="Lato"/>
              </a:defRPr>
            </a:lvl5pPr>
            <a:lvl6pPr marL="1151440" lvl="5" indent="-155930" algn="l">
              <a:lnSpc>
                <a:spcPct val="100000"/>
              </a:lnSpc>
              <a:spcBef>
                <a:spcPts val="2478"/>
              </a:spcBef>
              <a:spcAft>
                <a:spcPts val="0"/>
              </a:spcAft>
              <a:buClr>
                <a:srgbClr val="000000"/>
              </a:buClr>
              <a:buSzPts val="2250"/>
              <a:buChar char="•"/>
              <a:defRPr/>
            </a:lvl6pPr>
            <a:lvl7pPr marL="1343346" lvl="6" indent="-155930" algn="l">
              <a:lnSpc>
                <a:spcPct val="100000"/>
              </a:lnSpc>
              <a:spcBef>
                <a:spcPts val="2478"/>
              </a:spcBef>
              <a:spcAft>
                <a:spcPts val="0"/>
              </a:spcAft>
              <a:buClr>
                <a:srgbClr val="000000"/>
              </a:buClr>
              <a:buSzPts val="2250"/>
              <a:buChar char="•"/>
              <a:defRPr/>
            </a:lvl7pPr>
            <a:lvl8pPr marL="1535240" lvl="7" indent="-155930" algn="l">
              <a:lnSpc>
                <a:spcPct val="100000"/>
              </a:lnSpc>
              <a:spcBef>
                <a:spcPts val="2478"/>
              </a:spcBef>
              <a:spcAft>
                <a:spcPts val="0"/>
              </a:spcAft>
              <a:buClr>
                <a:srgbClr val="000000"/>
              </a:buClr>
              <a:buSzPts val="2250"/>
              <a:buChar char="•"/>
              <a:defRPr/>
            </a:lvl8pPr>
            <a:lvl9pPr marL="1727152" lvl="8" indent="-155930" algn="l">
              <a:lnSpc>
                <a:spcPct val="100000"/>
              </a:lnSpc>
              <a:spcBef>
                <a:spcPts val="2478"/>
              </a:spcBef>
              <a:spcAft>
                <a:spcPts val="0"/>
              </a:spcAft>
              <a:buClr>
                <a:srgbClr val="000000"/>
              </a:buClr>
              <a:buSzPts val="2250"/>
              <a:buChar char="•"/>
              <a:defRPr/>
            </a:lvl9pPr>
          </a:lstStyle>
          <a:p>
            <a:endParaRPr/>
          </a:p>
        </p:txBody>
      </p:sp>
      <p:sp>
        <p:nvSpPr>
          <p:cNvPr id="28" name="Google Shape;28;p24"/>
          <p:cNvSpPr txBox="1">
            <a:spLocks noGrp="1"/>
          </p:cNvSpPr>
          <p:nvPr>
            <p:ph type="sldNum" idx="12"/>
          </p:nvPr>
        </p:nvSpPr>
        <p:spPr>
          <a:xfrm>
            <a:off x="5934645" y="654064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87425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ítulo (arriba)">
  <p:cSld name="Título (arriba)">
    <p:spTree>
      <p:nvGrpSpPr>
        <p:cNvPr id="1" name="Shape 29"/>
        <p:cNvGrpSpPr/>
        <p:nvPr/>
      </p:nvGrpSpPr>
      <p:grpSpPr>
        <a:xfrm>
          <a:off x="0" y="0"/>
          <a:ext cx="0" cy="0"/>
          <a:chOff x="0" y="0"/>
          <a:chExt cx="0" cy="0"/>
        </a:xfrm>
      </p:grpSpPr>
      <p:sp>
        <p:nvSpPr>
          <p:cNvPr id="30" name="Google Shape;30;p25"/>
          <p:cNvSpPr txBox="1">
            <a:spLocks noGrp="1"/>
          </p:cNvSpPr>
          <p:nvPr>
            <p:ph type="title"/>
          </p:nvPr>
        </p:nvSpPr>
        <p:spPr>
          <a:xfrm>
            <a:off x="844555"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1" name="Google Shape;31;p25"/>
          <p:cNvSpPr txBox="1">
            <a:spLocks noGrp="1"/>
          </p:cNvSpPr>
          <p:nvPr>
            <p:ph type="sldNum" idx="12"/>
          </p:nvPr>
        </p:nvSpPr>
        <p:spPr>
          <a:xfrm>
            <a:off x="5934645" y="654064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796321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ítulo y viñetas">
  <p:cSld name="Título y viñetas">
    <p:spTree>
      <p:nvGrpSpPr>
        <p:cNvPr id="1" name="Shape 32"/>
        <p:cNvGrpSpPr/>
        <p:nvPr/>
      </p:nvGrpSpPr>
      <p:grpSpPr>
        <a:xfrm>
          <a:off x="0" y="0"/>
          <a:ext cx="0" cy="0"/>
          <a:chOff x="0" y="0"/>
          <a:chExt cx="0" cy="0"/>
        </a:xfrm>
      </p:grpSpPr>
      <p:sp>
        <p:nvSpPr>
          <p:cNvPr id="33" name="Google Shape;33;p26"/>
          <p:cNvSpPr txBox="1">
            <a:spLocks noGrp="1"/>
          </p:cNvSpPr>
          <p:nvPr>
            <p:ph type="title"/>
          </p:nvPr>
        </p:nvSpPr>
        <p:spPr>
          <a:xfrm>
            <a:off x="844555"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4" name="Google Shape;34;p26"/>
          <p:cNvSpPr txBox="1">
            <a:spLocks noGrp="1"/>
          </p:cNvSpPr>
          <p:nvPr>
            <p:ph type="body" idx="1"/>
          </p:nvPr>
        </p:nvSpPr>
        <p:spPr>
          <a:xfrm>
            <a:off x="844555" y="1574800"/>
            <a:ext cx="10502900" cy="4648200"/>
          </a:xfrm>
          <a:prstGeom prst="rect">
            <a:avLst/>
          </a:prstGeom>
          <a:noFill/>
          <a:ln>
            <a:noFill/>
          </a:ln>
        </p:spPr>
        <p:txBody>
          <a:bodyPr spcFirstLastPara="1" wrap="square" lIns="21336" tIns="21336" rIns="21336" bIns="21336" anchor="ctr" anchorCtr="0">
            <a:normAutofit/>
          </a:bodyPr>
          <a:lstStyle>
            <a:lvl1pPr marL="191912" lvl="0" indent="-255875"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1pPr>
            <a:lvl2pPr marL="383822" lvl="1" indent="-255875"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2pPr>
            <a:lvl3pPr marL="575710" lvl="2" indent="-255875"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3pPr>
            <a:lvl4pPr marL="767620" lvl="3" indent="-255875"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4pPr>
            <a:lvl5pPr marL="959532" lvl="4" indent="-255875"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5pPr>
            <a:lvl6pPr marL="1151440" lvl="5" indent="-155930" algn="l">
              <a:lnSpc>
                <a:spcPct val="100000"/>
              </a:lnSpc>
              <a:spcBef>
                <a:spcPts val="2478"/>
              </a:spcBef>
              <a:spcAft>
                <a:spcPts val="0"/>
              </a:spcAft>
              <a:buClr>
                <a:srgbClr val="000000"/>
              </a:buClr>
              <a:buSzPts val="2250"/>
              <a:buChar char="•"/>
              <a:defRPr/>
            </a:lvl6pPr>
            <a:lvl7pPr marL="1343346" lvl="6" indent="-155930" algn="l">
              <a:lnSpc>
                <a:spcPct val="100000"/>
              </a:lnSpc>
              <a:spcBef>
                <a:spcPts val="2478"/>
              </a:spcBef>
              <a:spcAft>
                <a:spcPts val="0"/>
              </a:spcAft>
              <a:buClr>
                <a:srgbClr val="000000"/>
              </a:buClr>
              <a:buSzPts val="2250"/>
              <a:buChar char="•"/>
              <a:defRPr/>
            </a:lvl7pPr>
            <a:lvl8pPr marL="1535240" lvl="7" indent="-155930" algn="l">
              <a:lnSpc>
                <a:spcPct val="100000"/>
              </a:lnSpc>
              <a:spcBef>
                <a:spcPts val="2478"/>
              </a:spcBef>
              <a:spcAft>
                <a:spcPts val="0"/>
              </a:spcAft>
              <a:buClr>
                <a:srgbClr val="000000"/>
              </a:buClr>
              <a:buSzPts val="2250"/>
              <a:buChar char="•"/>
              <a:defRPr/>
            </a:lvl8pPr>
            <a:lvl9pPr marL="1727152" lvl="8" indent="-155930" algn="l">
              <a:lnSpc>
                <a:spcPct val="100000"/>
              </a:lnSpc>
              <a:spcBef>
                <a:spcPts val="2478"/>
              </a:spcBef>
              <a:spcAft>
                <a:spcPts val="0"/>
              </a:spcAft>
              <a:buClr>
                <a:srgbClr val="000000"/>
              </a:buClr>
              <a:buSzPts val="2250"/>
              <a:buChar char="•"/>
              <a:defRPr/>
            </a:lvl9pPr>
          </a:lstStyle>
          <a:p>
            <a:endParaRPr/>
          </a:p>
        </p:txBody>
      </p:sp>
      <p:sp>
        <p:nvSpPr>
          <p:cNvPr id="35" name="Google Shape;35;p26"/>
          <p:cNvSpPr txBox="1">
            <a:spLocks noGrp="1"/>
          </p:cNvSpPr>
          <p:nvPr>
            <p:ph type="sldNum" idx="12"/>
          </p:nvPr>
        </p:nvSpPr>
        <p:spPr>
          <a:xfrm>
            <a:off x="5934645" y="654064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13320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ítulo, viñetas y foto">
  <p:cSld name="Título, viñetas y foto">
    <p:spTree>
      <p:nvGrpSpPr>
        <p:cNvPr id="1" name="Shape 36"/>
        <p:cNvGrpSpPr/>
        <p:nvPr/>
      </p:nvGrpSpPr>
      <p:grpSpPr>
        <a:xfrm>
          <a:off x="0" y="0"/>
          <a:ext cx="0" cy="0"/>
          <a:chOff x="0" y="0"/>
          <a:chExt cx="0" cy="0"/>
        </a:xfrm>
      </p:grpSpPr>
      <p:sp>
        <p:nvSpPr>
          <p:cNvPr id="37" name="Google Shape;37;p27"/>
          <p:cNvSpPr>
            <a:spLocks noGrp="1"/>
          </p:cNvSpPr>
          <p:nvPr>
            <p:ph type="pic" idx="2"/>
          </p:nvPr>
        </p:nvSpPr>
        <p:spPr>
          <a:xfrm>
            <a:off x="6584955" y="1574800"/>
            <a:ext cx="4762500" cy="4648200"/>
          </a:xfrm>
          <a:prstGeom prst="rect">
            <a:avLst/>
          </a:prstGeom>
          <a:noFill/>
          <a:ln>
            <a:noFill/>
          </a:ln>
        </p:spPr>
      </p:sp>
      <p:sp>
        <p:nvSpPr>
          <p:cNvPr id="38" name="Google Shape;38;p27"/>
          <p:cNvSpPr txBox="1">
            <a:spLocks noGrp="1"/>
          </p:cNvSpPr>
          <p:nvPr>
            <p:ph type="title"/>
          </p:nvPr>
        </p:nvSpPr>
        <p:spPr>
          <a:xfrm>
            <a:off x="844555"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 name="Google Shape;39;p27"/>
          <p:cNvSpPr txBox="1">
            <a:spLocks noGrp="1"/>
          </p:cNvSpPr>
          <p:nvPr>
            <p:ph type="body" idx="1"/>
          </p:nvPr>
        </p:nvSpPr>
        <p:spPr>
          <a:xfrm>
            <a:off x="844572" y="1574800"/>
            <a:ext cx="5111751" cy="4648200"/>
          </a:xfrm>
          <a:prstGeom prst="rect">
            <a:avLst/>
          </a:prstGeom>
          <a:noFill/>
          <a:ln>
            <a:noFill/>
          </a:ln>
        </p:spPr>
        <p:txBody>
          <a:bodyPr spcFirstLastPara="1" wrap="square" lIns="21336" tIns="21336" rIns="21336" bIns="21336" anchor="ctr" anchorCtr="0">
            <a:normAutofit/>
          </a:bodyPr>
          <a:lstStyle>
            <a:lvl1pPr marL="191912" lvl="0" indent="-222555"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1pPr>
            <a:lvl2pPr marL="383822" lvl="1" indent="-222555"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2pPr>
            <a:lvl3pPr marL="575710" lvl="2" indent="-222555"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3pPr>
            <a:lvl4pPr marL="767620" lvl="3" indent="-222555"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4pPr>
            <a:lvl5pPr marL="959532" lvl="4" indent="-222555"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5pPr>
            <a:lvl6pPr marL="1151440" lvl="5" indent="-155930" algn="l">
              <a:lnSpc>
                <a:spcPct val="100000"/>
              </a:lnSpc>
              <a:spcBef>
                <a:spcPts val="2478"/>
              </a:spcBef>
              <a:spcAft>
                <a:spcPts val="0"/>
              </a:spcAft>
              <a:buClr>
                <a:srgbClr val="000000"/>
              </a:buClr>
              <a:buSzPts val="2250"/>
              <a:buChar char="•"/>
              <a:defRPr/>
            </a:lvl6pPr>
            <a:lvl7pPr marL="1343346" lvl="6" indent="-155930" algn="l">
              <a:lnSpc>
                <a:spcPct val="100000"/>
              </a:lnSpc>
              <a:spcBef>
                <a:spcPts val="2478"/>
              </a:spcBef>
              <a:spcAft>
                <a:spcPts val="0"/>
              </a:spcAft>
              <a:buClr>
                <a:srgbClr val="000000"/>
              </a:buClr>
              <a:buSzPts val="2250"/>
              <a:buChar char="•"/>
              <a:defRPr/>
            </a:lvl7pPr>
            <a:lvl8pPr marL="1535240" lvl="7" indent="-155930" algn="l">
              <a:lnSpc>
                <a:spcPct val="100000"/>
              </a:lnSpc>
              <a:spcBef>
                <a:spcPts val="2478"/>
              </a:spcBef>
              <a:spcAft>
                <a:spcPts val="0"/>
              </a:spcAft>
              <a:buClr>
                <a:srgbClr val="000000"/>
              </a:buClr>
              <a:buSzPts val="2250"/>
              <a:buChar char="•"/>
              <a:defRPr/>
            </a:lvl8pPr>
            <a:lvl9pPr marL="1727152" lvl="8" indent="-155930" algn="l">
              <a:lnSpc>
                <a:spcPct val="100000"/>
              </a:lnSpc>
              <a:spcBef>
                <a:spcPts val="2478"/>
              </a:spcBef>
              <a:spcAft>
                <a:spcPts val="0"/>
              </a:spcAft>
              <a:buClr>
                <a:srgbClr val="000000"/>
              </a:buClr>
              <a:buSzPts val="2250"/>
              <a:buChar char="•"/>
              <a:defRPr/>
            </a:lvl9pPr>
          </a:lstStyle>
          <a:p>
            <a:endParaRPr/>
          </a:p>
        </p:txBody>
      </p:sp>
      <p:sp>
        <p:nvSpPr>
          <p:cNvPr id="40" name="Google Shape;40;p27"/>
          <p:cNvSpPr txBox="1">
            <a:spLocks noGrp="1"/>
          </p:cNvSpPr>
          <p:nvPr>
            <p:ph type="sldNum" idx="12"/>
          </p:nvPr>
        </p:nvSpPr>
        <p:spPr>
          <a:xfrm>
            <a:off x="5934645" y="654064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69051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Viñetas">
  <p:cSld name="Viñetas">
    <p:spTree>
      <p:nvGrpSpPr>
        <p:cNvPr id="1" name="Shape 41"/>
        <p:cNvGrpSpPr/>
        <p:nvPr/>
      </p:nvGrpSpPr>
      <p:grpSpPr>
        <a:xfrm>
          <a:off x="0" y="0"/>
          <a:ext cx="0" cy="0"/>
          <a:chOff x="0" y="0"/>
          <a:chExt cx="0" cy="0"/>
        </a:xfrm>
      </p:grpSpPr>
      <p:sp>
        <p:nvSpPr>
          <p:cNvPr id="42" name="Google Shape;42;p28"/>
          <p:cNvSpPr txBox="1">
            <a:spLocks noGrp="1"/>
          </p:cNvSpPr>
          <p:nvPr>
            <p:ph type="body" idx="1"/>
          </p:nvPr>
        </p:nvSpPr>
        <p:spPr>
          <a:xfrm>
            <a:off x="844555" y="889000"/>
            <a:ext cx="10502900" cy="5080000"/>
          </a:xfrm>
          <a:prstGeom prst="rect">
            <a:avLst/>
          </a:prstGeom>
          <a:noFill/>
          <a:ln>
            <a:noFill/>
          </a:ln>
        </p:spPr>
        <p:txBody>
          <a:bodyPr spcFirstLastPara="1" wrap="square" lIns="21336" tIns="21336" rIns="21336" bIns="21336" anchor="ctr" anchorCtr="0">
            <a:normAutofit/>
          </a:bodyPr>
          <a:lstStyle>
            <a:lvl1pPr marL="191912" lvl="0" indent="-255875"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1pPr>
            <a:lvl2pPr marL="383822" lvl="1" indent="-255875"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2pPr>
            <a:lvl3pPr marL="575710" lvl="2" indent="-255875"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3pPr>
            <a:lvl4pPr marL="767620" lvl="3" indent="-255875"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4pPr>
            <a:lvl5pPr marL="959532" lvl="4" indent="-255875"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5pPr>
            <a:lvl6pPr marL="1151440" lvl="5" indent="-155930" algn="l">
              <a:lnSpc>
                <a:spcPct val="100000"/>
              </a:lnSpc>
              <a:spcBef>
                <a:spcPts val="2478"/>
              </a:spcBef>
              <a:spcAft>
                <a:spcPts val="0"/>
              </a:spcAft>
              <a:buClr>
                <a:srgbClr val="000000"/>
              </a:buClr>
              <a:buSzPts val="2250"/>
              <a:buChar char="•"/>
              <a:defRPr/>
            </a:lvl6pPr>
            <a:lvl7pPr marL="1343346" lvl="6" indent="-155930" algn="l">
              <a:lnSpc>
                <a:spcPct val="100000"/>
              </a:lnSpc>
              <a:spcBef>
                <a:spcPts val="2478"/>
              </a:spcBef>
              <a:spcAft>
                <a:spcPts val="0"/>
              </a:spcAft>
              <a:buClr>
                <a:srgbClr val="000000"/>
              </a:buClr>
              <a:buSzPts val="2250"/>
              <a:buChar char="•"/>
              <a:defRPr/>
            </a:lvl7pPr>
            <a:lvl8pPr marL="1535240" lvl="7" indent="-155930" algn="l">
              <a:lnSpc>
                <a:spcPct val="100000"/>
              </a:lnSpc>
              <a:spcBef>
                <a:spcPts val="2478"/>
              </a:spcBef>
              <a:spcAft>
                <a:spcPts val="0"/>
              </a:spcAft>
              <a:buClr>
                <a:srgbClr val="000000"/>
              </a:buClr>
              <a:buSzPts val="2250"/>
              <a:buChar char="•"/>
              <a:defRPr/>
            </a:lvl8pPr>
            <a:lvl9pPr marL="1727152" lvl="8" indent="-155930" algn="l">
              <a:lnSpc>
                <a:spcPct val="100000"/>
              </a:lnSpc>
              <a:spcBef>
                <a:spcPts val="2478"/>
              </a:spcBef>
              <a:spcAft>
                <a:spcPts val="0"/>
              </a:spcAft>
              <a:buClr>
                <a:srgbClr val="000000"/>
              </a:buClr>
              <a:buSzPts val="2250"/>
              <a:buChar char="•"/>
              <a:defRPr/>
            </a:lvl9pPr>
          </a:lstStyle>
          <a:p>
            <a:endParaRPr/>
          </a:p>
        </p:txBody>
      </p:sp>
      <p:sp>
        <p:nvSpPr>
          <p:cNvPr id="43" name="Google Shape;43;p28"/>
          <p:cNvSpPr txBox="1">
            <a:spLocks noGrp="1"/>
          </p:cNvSpPr>
          <p:nvPr>
            <p:ph type="sldNum" idx="12"/>
          </p:nvPr>
        </p:nvSpPr>
        <p:spPr>
          <a:xfrm>
            <a:off x="5934645" y="654064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81051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y viñetas">
  <p:cSld name="Título y viñetas">
    <p:spTree>
      <p:nvGrpSpPr>
        <p:cNvPr id="1" name="Shape 32"/>
        <p:cNvGrpSpPr/>
        <p:nvPr/>
      </p:nvGrpSpPr>
      <p:grpSpPr>
        <a:xfrm>
          <a:off x="0" y="0"/>
          <a:ext cx="0" cy="0"/>
          <a:chOff x="0" y="0"/>
          <a:chExt cx="0" cy="0"/>
        </a:xfrm>
      </p:grpSpPr>
      <p:sp>
        <p:nvSpPr>
          <p:cNvPr id="33" name="Google Shape;33;p26"/>
          <p:cNvSpPr txBox="1">
            <a:spLocks noGrp="1"/>
          </p:cNvSpPr>
          <p:nvPr>
            <p:ph type="title"/>
          </p:nvPr>
        </p:nvSpPr>
        <p:spPr>
          <a:xfrm>
            <a:off x="844567"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4" name="Google Shape;34;p26"/>
          <p:cNvSpPr txBox="1">
            <a:spLocks noGrp="1"/>
          </p:cNvSpPr>
          <p:nvPr>
            <p:ph type="body" idx="1"/>
          </p:nvPr>
        </p:nvSpPr>
        <p:spPr>
          <a:xfrm>
            <a:off x="844567" y="1574800"/>
            <a:ext cx="10502900" cy="4648200"/>
          </a:xfrm>
          <a:prstGeom prst="rect">
            <a:avLst/>
          </a:prstGeom>
          <a:noFill/>
          <a:ln>
            <a:noFill/>
          </a:ln>
        </p:spPr>
        <p:txBody>
          <a:bodyPr spcFirstLastPara="1" wrap="square" lIns="21336" tIns="21336" rIns="21336" bIns="21336" anchor="ctr" anchorCtr="0">
            <a:normAutofit/>
          </a:bodyPr>
          <a:lstStyle>
            <a:lvl1pPr marL="191564" lvl="0" indent="-255418"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1pPr>
            <a:lvl2pPr marL="383119" lvl="1" indent="-255418"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2pPr>
            <a:lvl3pPr marL="574585" lvl="2" indent="-255418"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3pPr>
            <a:lvl4pPr marL="766141" lvl="3" indent="-255418"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4pPr>
            <a:lvl5pPr marL="957705" lvl="4" indent="-255418"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5pPr>
            <a:lvl6pPr marL="1149257" lvl="5" indent="-155649" algn="l">
              <a:lnSpc>
                <a:spcPct val="100000"/>
              </a:lnSpc>
              <a:spcBef>
                <a:spcPts val="2478"/>
              </a:spcBef>
              <a:spcAft>
                <a:spcPts val="0"/>
              </a:spcAft>
              <a:buClr>
                <a:srgbClr val="000000"/>
              </a:buClr>
              <a:buSzPts val="2250"/>
              <a:buChar char="•"/>
              <a:defRPr/>
            </a:lvl6pPr>
            <a:lvl7pPr marL="1340789" lvl="6" indent="-155649" algn="l">
              <a:lnSpc>
                <a:spcPct val="100000"/>
              </a:lnSpc>
              <a:spcBef>
                <a:spcPts val="2478"/>
              </a:spcBef>
              <a:spcAft>
                <a:spcPts val="0"/>
              </a:spcAft>
              <a:buClr>
                <a:srgbClr val="000000"/>
              </a:buClr>
              <a:buSzPts val="2250"/>
              <a:buChar char="•"/>
              <a:defRPr/>
            </a:lvl7pPr>
            <a:lvl8pPr marL="1532282" lvl="7" indent="-155649" algn="l">
              <a:lnSpc>
                <a:spcPct val="100000"/>
              </a:lnSpc>
              <a:spcBef>
                <a:spcPts val="2478"/>
              </a:spcBef>
              <a:spcAft>
                <a:spcPts val="0"/>
              </a:spcAft>
              <a:buClr>
                <a:srgbClr val="000000"/>
              </a:buClr>
              <a:buSzPts val="2250"/>
              <a:buChar char="•"/>
              <a:defRPr/>
            </a:lvl8pPr>
            <a:lvl9pPr marL="1723846" lvl="8" indent="-155649" algn="l">
              <a:lnSpc>
                <a:spcPct val="100000"/>
              </a:lnSpc>
              <a:spcBef>
                <a:spcPts val="2478"/>
              </a:spcBef>
              <a:spcAft>
                <a:spcPts val="0"/>
              </a:spcAft>
              <a:buClr>
                <a:srgbClr val="000000"/>
              </a:buClr>
              <a:buSzPts val="2250"/>
              <a:buChar char="•"/>
              <a:defRPr/>
            </a:lvl9pPr>
          </a:lstStyle>
          <a:p>
            <a:endParaRPr/>
          </a:p>
        </p:txBody>
      </p:sp>
      <p:sp>
        <p:nvSpPr>
          <p:cNvPr id="35" name="Google Shape;35;p26"/>
          <p:cNvSpPr txBox="1">
            <a:spLocks noGrp="1"/>
          </p:cNvSpPr>
          <p:nvPr>
            <p:ph type="sldNum" idx="12"/>
          </p:nvPr>
        </p:nvSpPr>
        <p:spPr>
          <a:xfrm>
            <a:off x="5934776" y="6540754"/>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785919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 fotos">
  <p:cSld name="3 fotos">
    <p:spTree>
      <p:nvGrpSpPr>
        <p:cNvPr id="1" name="Shape 44"/>
        <p:cNvGrpSpPr/>
        <p:nvPr/>
      </p:nvGrpSpPr>
      <p:grpSpPr>
        <a:xfrm>
          <a:off x="0" y="0"/>
          <a:ext cx="0" cy="0"/>
          <a:chOff x="0" y="0"/>
          <a:chExt cx="0" cy="0"/>
        </a:xfrm>
      </p:grpSpPr>
      <p:sp>
        <p:nvSpPr>
          <p:cNvPr id="45" name="Google Shape;45;p29"/>
          <p:cNvSpPr>
            <a:spLocks noGrp="1"/>
          </p:cNvSpPr>
          <p:nvPr>
            <p:ph type="pic" idx="2"/>
          </p:nvPr>
        </p:nvSpPr>
        <p:spPr>
          <a:xfrm>
            <a:off x="7880349" y="3524250"/>
            <a:ext cx="3702051" cy="2774950"/>
          </a:xfrm>
          <a:prstGeom prst="rect">
            <a:avLst/>
          </a:prstGeom>
          <a:noFill/>
          <a:ln>
            <a:noFill/>
          </a:ln>
        </p:spPr>
      </p:sp>
      <p:sp>
        <p:nvSpPr>
          <p:cNvPr id="46" name="Google Shape;46;p29"/>
          <p:cNvSpPr>
            <a:spLocks noGrp="1"/>
          </p:cNvSpPr>
          <p:nvPr>
            <p:ph type="pic" idx="3"/>
          </p:nvPr>
        </p:nvSpPr>
        <p:spPr>
          <a:xfrm>
            <a:off x="7880349" y="565150"/>
            <a:ext cx="3702051" cy="2774950"/>
          </a:xfrm>
          <a:prstGeom prst="rect">
            <a:avLst/>
          </a:prstGeom>
          <a:noFill/>
          <a:ln>
            <a:noFill/>
          </a:ln>
        </p:spPr>
      </p:sp>
      <p:sp>
        <p:nvSpPr>
          <p:cNvPr id="47" name="Google Shape;47;p29"/>
          <p:cNvSpPr>
            <a:spLocks noGrp="1"/>
          </p:cNvSpPr>
          <p:nvPr>
            <p:ph type="pic" idx="4"/>
          </p:nvPr>
        </p:nvSpPr>
        <p:spPr>
          <a:xfrm>
            <a:off x="603251" y="565150"/>
            <a:ext cx="7086600" cy="5734050"/>
          </a:xfrm>
          <a:prstGeom prst="rect">
            <a:avLst/>
          </a:prstGeom>
          <a:noFill/>
          <a:ln>
            <a:noFill/>
          </a:ln>
        </p:spPr>
      </p:sp>
      <p:sp>
        <p:nvSpPr>
          <p:cNvPr id="48" name="Google Shape;48;p29"/>
          <p:cNvSpPr txBox="1">
            <a:spLocks noGrp="1"/>
          </p:cNvSpPr>
          <p:nvPr>
            <p:ph type="sldNum" idx="12"/>
          </p:nvPr>
        </p:nvSpPr>
        <p:spPr>
          <a:xfrm>
            <a:off x="5934645" y="654064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82463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ita">
  <p:cSld name="Cita">
    <p:spTree>
      <p:nvGrpSpPr>
        <p:cNvPr id="1" name="Shape 49"/>
        <p:cNvGrpSpPr/>
        <p:nvPr/>
      </p:nvGrpSpPr>
      <p:grpSpPr>
        <a:xfrm>
          <a:off x="0" y="0"/>
          <a:ext cx="0" cy="0"/>
          <a:chOff x="0" y="0"/>
          <a:chExt cx="0" cy="0"/>
        </a:xfrm>
      </p:grpSpPr>
      <p:sp>
        <p:nvSpPr>
          <p:cNvPr id="50" name="Google Shape;50;p30"/>
          <p:cNvSpPr txBox="1">
            <a:spLocks noGrp="1"/>
          </p:cNvSpPr>
          <p:nvPr>
            <p:ph type="body" idx="1"/>
          </p:nvPr>
        </p:nvSpPr>
        <p:spPr>
          <a:xfrm>
            <a:off x="1193816" y="4476895"/>
            <a:ext cx="9810751" cy="243143"/>
          </a:xfrm>
          <a:prstGeom prst="rect">
            <a:avLst/>
          </a:prstGeom>
          <a:noFill/>
          <a:ln>
            <a:noFill/>
          </a:ln>
        </p:spPr>
        <p:txBody>
          <a:bodyPr spcFirstLastPara="1" wrap="square" lIns="21336" tIns="21336" rIns="21336" bIns="21336" anchor="t" anchorCtr="0">
            <a:spAutoFit/>
          </a:bodyPr>
          <a:lstStyle>
            <a:lvl1pPr marL="191912" lvl="0" indent="-95956" algn="ctr">
              <a:lnSpc>
                <a:spcPct val="100000"/>
              </a:lnSpc>
              <a:spcBef>
                <a:spcPts val="0"/>
              </a:spcBef>
              <a:spcAft>
                <a:spcPts val="0"/>
              </a:spcAft>
              <a:buClr>
                <a:srgbClr val="000000"/>
              </a:buClr>
              <a:buSzPts val="3200"/>
              <a:buFont typeface="Lato"/>
              <a:buNone/>
              <a:defRPr sz="1300" b="0" i="0">
                <a:latin typeface="Lato"/>
                <a:ea typeface="Lato"/>
                <a:cs typeface="Lato"/>
                <a:sym typeface="Lato"/>
              </a:defRPr>
            </a:lvl1pPr>
            <a:lvl2pPr marL="383822" lvl="1" indent="-155930" algn="l">
              <a:lnSpc>
                <a:spcPct val="100000"/>
              </a:lnSpc>
              <a:spcBef>
                <a:spcPts val="2478"/>
              </a:spcBef>
              <a:spcAft>
                <a:spcPts val="0"/>
              </a:spcAft>
              <a:buClr>
                <a:srgbClr val="000000"/>
              </a:buClr>
              <a:buSzPts val="2250"/>
              <a:buChar char="•"/>
              <a:defRPr/>
            </a:lvl2pPr>
            <a:lvl3pPr marL="575710" lvl="2" indent="-155930" algn="l">
              <a:lnSpc>
                <a:spcPct val="100000"/>
              </a:lnSpc>
              <a:spcBef>
                <a:spcPts val="2478"/>
              </a:spcBef>
              <a:spcAft>
                <a:spcPts val="0"/>
              </a:spcAft>
              <a:buClr>
                <a:srgbClr val="000000"/>
              </a:buClr>
              <a:buSzPts val="2250"/>
              <a:buChar char="•"/>
              <a:defRPr/>
            </a:lvl3pPr>
            <a:lvl4pPr marL="767620" lvl="3" indent="-155930" algn="l">
              <a:lnSpc>
                <a:spcPct val="100000"/>
              </a:lnSpc>
              <a:spcBef>
                <a:spcPts val="2478"/>
              </a:spcBef>
              <a:spcAft>
                <a:spcPts val="0"/>
              </a:spcAft>
              <a:buClr>
                <a:srgbClr val="000000"/>
              </a:buClr>
              <a:buSzPts val="2250"/>
              <a:buChar char="•"/>
              <a:defRPr/>
            </a:lvl4pPr>
            <a:lvl5pPr marL="959532" lvl="4" indent="-155930" algn="l">
              <a:lnSpc>
                <a:spcPct val="100000"/>
              </a:lnSpc>
              <a:spcBef>
                <a:spcPts val="2478"/>
              </a:spcBef>
              <a:spcAft>
                <a:spcPts val="0"/>
              </a:spcAft>
              <a:buClr>
                <a:srgbClr val="000000"/>
              </a:buClr>
              <a:buSzPts val="2250"/>
              <a:buChar char="•"/>
              <a:defRPr/>
            </a:lvl5pPr>
            <a:lvl6pPr marL="1151440" lvl="5" indent="-155930" algn="l">
              <a:lnSpc>
                <a:spcPct val="100000"/>
              </a:lnSpc>
              <a:spcBef>
                <a:spcPts val="2478"/>
              </a:spcBef>
              <a:spcAft>
                <a:spcPts val="0"/>
              </a:spcAft>
              <a:buClr>
                <a:srgbClr val="000000"/>
              </a:buClr>
              <a:buSzPts val="2250"/>
              <a:buChar char="•"/>
              <a:defRPr/>
            </a:lvl6pPr>
            <a:lvl7pPr marL="1343346" lvl="6" indent="-155930" algn="l">
              <a:lnSpc>
                <a:spcPct val="100000"/>
              </a:lnSpc>
              <a:spcBef>
                <a:spcPts val="2478"/>
              </a:spcBef>
              <a:spcAft>
                <a:spcPts val="0"/>
              </a:spcAft>
              <a:buClr>
                <a:srgbClr val="000000"/>
              </a:buClr>
              <a:buSzPts val="2250"/>
              <a:buChar char="•"/>
              <a:defRPr/>
            </a:lvl7pPr>
            <a:lvl8pPr marL="1535240" lvl="7" indent="-155930" algn="l">
              <a:lnSpc>
                <a:spcPct val="100000"/>
              </a:lnSpc>
              <a:spcBef>
                <a:spcPts val="2478"/>
              </a:spcBef>
              <a:spcAft>
                <a:spcPts val="0"/>
              </a:spcAft>
              <a:buClr>
                <a:srgbClr val="000000"/>
              </a:buClr>
              <a:buSzPts val="2250"/>
              <a:buChar char="•"/>
              <a:defRPr/>
            </a:lvl8pPr>
            <a:lvl9pPr marL="1727152" lvl="8" indent="-155930" algn="l">
              <a:lnSpc>
                <a:spcPct val="100000"/>
              </a:lnSpc>
              <a:spcBef>
                <a:spcPts val="2478"/>
              </a:spcBef>
              <a:spcAft>
                <a:spcPts val="0"/>
              </a:spcAft>
              <a:buClr>
                <a:srgbClr val="000000"/>
              </a:buClr>
              <a:buSzPts val="2250"/>
              <a:buChar char="•"/>
              <a:defRPr/>
            </a:lvl9pPr>
          </a:lstStyle>
          <a:p>
            <a:endParaRPr/>
          </a:p>
        </p:txBody>
      </p:sp>
      <p:sp>
        <p:nvSpPr>
          <p:cNvPr id="51" name="Google Shape;51;p30"/>
          <p:cNvSpPr txBox="1">
            <a:spLocks noGrp="1"/>
          </p:cNvSpPr>
          <p:nvPr>
            <p:ph type="body" idx="2"/>
          </p:nvPr>
        </p:nvSpPr>
        <p:spPr>
          <a:xfrm>
            <a:off x="1193816" y="3069562"/>
            <a:ext cx="9810751" cy="350865"/>
          </a:xfrm>
          <a:prstGeom prst="rect">
            <a:avLst/>
          </a:prstGeom>
          <a:noFill/>
          <a:ln>
            <a:noFill/>
          </a:ln>
        </p:spPr>
        <p:txBody>
          <a:bodyPr spcFirstLastPara="1" wrap="square" lIns="21336" tIns="21336" rIns="21336" bIns="21336" anchor="ctr" anchorCtr="0">
            <a:spAutoFit/>
          </a:bodyPr>
          <a:lstStyle>
            <a:lvl1pPr marL="191912" lvl="0" indent="-95956" algn="ctr">
              <a:lnSpc>
                <a:spcPct val="100000"/>
              </a:lnSpc>
              <a:spcBef>
                <a:spcPts val="0"/>
              </a:spcBef>
              <a:spcAft>
                <a:spcPts val="0"/>
              </a:spcAft>
              <a:buClr>
                <a:srgbClr val="000000"/>
              </a:buClr>
              <a:buSzPts val="4800"/>
              <a:buFont typeface="Helvetica Neue"/>
              <a:buNone/>
              <a:defRPr sz="2000">
                <a:latin typeface="Helvetica Neue"/>
                <a:ea typeface="Helvetica Neue"/>
                <a:cs typeface="Helvetica Neue"/>
                <a:sym typeface="Helvetica Neue"/>
              </a:defRPr>
            </a:lvl1pPr>
            <a:lvl2pPr marL="383822" lvl="1" indent="-155930" algn="l">
              <a:lnSpc>
                <a:spcPct val="100000"/>
              </a:lnSpc>
              <a:spcBef>
                <a:spcPts val="2478"/>
              </a:spcBef>
              <a:spcAft>
                <a:spcPts val="0"/>
              </a:spcAft>
              <a:buClr>
                <a:srgbClr val="000000"/>
              </a:buClr>
              <a:buSzPts val="2250"/>
              <a:buChar char="•"/>
              <a:defRPr/>
            </a:lvl2pPr>
            <a:lvl3pPr marL="575710" lvl="2" indent="-155930" algn="l">
              <a:lnSpc>
                <a:spcPct val="100000"/>
              </a:lnSpc>
              <a:spcBef>
                <a:spcPts val="2478"/>
              </a:spcBef>
              <a:spcAft>
                <a:spcPts val="0"/>
              </a:spcAft>
              <a:buClr>
                <a:srgbClr val="000000"/>
              </a:buClr>
              <a:buSzPts val="2250"/>
              <a:buChar char="•"/>
              <a:defRPr/>
            </a:lvl3pPr>
            <a:lvl4pPr marL="767620" lvl="3" indent="-155930" algn="l">
              <a:lnSpc>
                <a:spcPct val="100000"/>
              </a:lnSpc>
              <a:spcBef>
                <a:spcPts val="2478"/>
              </a:spcBef>
              <a:spcAft>
                <a:spcPts val="0"/>
              </a:spcAft>
              <a:buClr>
                <a:srgbClr val="000000"/>
              </a:buClr>
              <a:buSzPts val="2250"/>
              <a:buChar char="•"/>
              <a:defRPr/>
            </a:lvl4pPr>
            <a:lvl5pPr marL="959532" lvl="4" indent="-155930" algn="l">
              <a:lnSpc>
                <a:spcPct val="100000"/>
              </a:lnSpc>
              <a:spcBef>
                <a:spcPts val="2478"/>
              </a:spcBef>
              <a:spcAft>
                <a:spcPts val="0"/>
              </a:spcAft>
              <a:buClr>
                <a:srgbClr val="000000"/>
              </a:buClr>
              <a:buSzPts val="2250"/>
              <a:buChar char="•"/>
              <a:defRPr/>
            </a:lvl5pPr>
            <a:lvl6pPr marL="1151440" lvl="5" indent="-155930" algn="l">
              <a:lnSpc>
                <a:spcPct val="100000"/>
              </a:lnSpc>
              <a:spcBef>
                <a:spcPts val="2478"/>
              </a:spcBef>
              <a:spcAft>
                <a:spcPts val="0"/>
              </a:spcAft>
              <a:buClr>
                <a:srgbClr val="000000"/>
              </a:buClr>
              <a:buSzPts val="2250"/>
              <a:buChar char="•"/>
              <a:defRPr/>
            </a:lvl6pPr>
            <a:lvl7pPr marL="1343346" lvl="6" indent="-155930" algn="l">
              <a:lnSpc>
                <a:spcPct val="100000"/>
              </a:lnSpc>
              <a:spcBef>
                <a:spcPts val="2478"/>
              </a:spcBef>
              <a:spcAft>
                <a:spcPts val="0"/>
              </a:spcAft>
              <a:buClr>
                <a:srgbClr val="000000"/>
              </a:buClr>
              <a:buSzPts val="2250"/>
              <a:buChar char="•"/>
              <a:defRPr/>
            </a:lvl7pPr>
            <a:lvl8pPr marL="1535240" lvl="7" indent="-155930" algn="l">
              <a:lnSpc>
                <a:spcPct val="100000"/>
              </a:lnSpc>
              <a:spcBef>
                <a:spcPts val="2478"/>
              </a:spcBef>
              <a:spcAft>
                <a:spcPts val="0"/>
              </a:spcAft>
              <a:buClr>
                <a:srgbClr val="000000"/>
              </a:buClr>
              <a:buSzPts val="2250"/>
              <a:buChar char="•"/>
              <a:defRPr/>
            </a:lvl8pPr>
            <a:lvl9pPr marL="1727152" lvl="8" indent="-155930" algn="l">
              <a:lnSpc>
                <a:spcPct val="100000"/>
              </a:lnSpc>
              <a:spcBef>
                <a:spcPts val="2478"/>
              </a:spcBef>
              <a:spcAft>
                <a:spcPts val="0"/>
              </a:spcAft>
              <a:buClr>
                <a:srgbClr val="000000"/>
              </a:buClr>
              <a:buSzPts val="2250"/>
              <a:buChar char="•"/>
              <a:defRPr/>
            </a:lvl9pPr>
          </a:lstStyle>
          <a:p>
            <a:endParaRPr/>
          </a:p>
        </p:txBody>
      </p:sp>
      <p:sp>
        <p:nvSpPr>
          <p:cNvPr id="52" name="Google Shape;52;p30"/>
          <p:cNvSpPr txBox="1">
            <a:spLocks noGrp="1"/>
          </p:cNvSpPr>
          <p:nvPr>
            <p:ph type="sldNum" idx="12"/>
          </p:nvPr>
        </p:nvSpPr>
        <p:spPr>
          <a:xfrm>
            <a:off x="5934645" y="654064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181575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Foto">
  <p:cSld name="Foto">
    <p:spTree>
      <p:nvGrpSpPr>
        <p:cNvPr id="1" name="Shape 53"/>
        <p:cNvGrpSpPr/>
        <p:nvPr/>
      </p:nvGrpSpPr>
      <p:grpSpPr>
        <a:xfrm>
          <a:off x="0" y="0"/>
          <a:ext cx="0" cy="0"/>
          <a:chOff x="0" y="0"/>
          <a:chExt cx="0" cy="0"/>
        </a:xfrm>
      </p:grpSpPr>
      <p:sp>
        <p:nvSpPr>
          <p:cNvPr id="54" name="Google Shape;54;p31"/>
          <p:cNvSpPr>
            <a:spLocks noGrp="1"/>
          </p:cNvSpPr>
          <p:nvPr>
            <p:ph type="pic" idx="2"/>
          </p:nvPr>
        </p:nvSpPr>
        <p:spPr>
          <a:xfrm>
            <a:off x="0" y="0"/>
            <a:ext cx="12192000" cy="6858000"/>
          </a:xfrm>
          <a:prstGeom prst="rect">
            <a:avLst/>
          </a:prstGeom>
          <a:noFill/>
          <a:ln>
            <a:noFill/>
          </a:ln>
        </p:spPr>
      </p:sp>
      <p:sp>
        <p:nvSpPr>
          <p:cNvPr id="55" name="Google Shape;55;p31"/>
          <p:cNvSpPr txBox="1">
            <a:spLocks noGrp="1"/>
          </p:cNvSpPr>
          <p:nvPr>
            <p:ph type="sldNum" idx="12"/>
          </p:nvPr>
        </p:nvSpPr>
        <p:spPr>
          <a:xfrm>
            <a:off x="5934645" y="6540645"/>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453750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68"/>
        <p:cNvGrpSpPr/>
        <p:nvPr/>
      </p:nvGrpSpPr>
      <p:grpSpPr>
        <a:xfrm>
          <a:off x="0" y="0"/>
          <a:ext cx="0" cy="0"/>
          <a:chOff x="0" y="0"/>
          <a:chExt cx="0" cy="0"/>
        </a:xfrm>
      </p:grpSpPr>
      <p:sp>
        <p:nvSpPr>
          <p:cNvPr id="69" name="Google Shape;69;p16"/>
          <p:cNvSpPr txBox="1">
            <a:spLocks noGrp="1"/>
          </p:cNvSpPr>
          <p:nvPr>
            <p:ph type="dt" idx="10"/>
          </p:nvPr>
        </p:nvSpPr>
        <p:spPr>
          <a:xfrm>
            <a:off x="838200" y="635639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6"/>
          <p:cNvSpPr txBox="1">
            <a:spLocks noGrp="1"/>
          </p:cNvSpPr>
          <p:nvPr>
            <p:ph type="ftr" idx="11"/>
          </p:nvPr>
        </p:nvSpPr>
        <p:spPr>
          <a:xfrm>
            <a:off x="4038600" y="635639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6"/>
          <p:cNvSpPr txBox="1">
            <a:spLocks noGrp="1"/>
          </p:cNvSpPr>
          <p:nvPr>
            <p:ph type="sldNum" idx="12"/>
          </p:nvPr>
        </p:nvSpPr>
        <p:spPr>
          <a:xfrm>
            <a:off x="8610600" y="6356392"/>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
              <a:pPr/>
              <a:t>‹#›</a:t>
            </a:fld>
            <a:endParaRPr/>
          </a:p>
        </p:txBody>
      </p:sp>
    </p:spTree>
    <p:extLst>
      <p:ext uri="{BB962C8B-B14F-4D97-AF65-F5344CB8AC3E}">
        <p14:creationId xmlns:p14="http://schemas.microsoft.com/office/powerpoint/2010/main" val="25663709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831851" y="1709773"/>
            <a:ext cx="10515600" cy="2852737"/>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17"/>
          <p:cNvSpPr txBox="1">
            <a:spLocks noGrp="1"/>
          </p:cNvSpPr>
          <p:nvPr>
            <p:ph type="body" idx="1"/>
          </p:nvPr>
        </p:nvSpPr>
        <p:spPr>
          <a:xfrm>
            <a:off x="831851" y="4589504"/>
            <a:ext cx="10515600" cy="1500187"/>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5" name="Google Shape;75;p17"/>
          <p:cNvSpPr txBox="1">
            <a:spLocks noGrp="1"/>
          </p:cNvSpPr>
          <p:nvPr>
            <p:ph type="dt" idx="10"/>
          </p:nvPr>
        </p:nvSpPr>
        <p:spPr>
          <a:xfrm>
            <a:off x="838200" y="635639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6" name="Google Shape;76;p17"/>
          <p:cNvSpPr txBox="1">
            <a:spLocks noGrp="1"/>
          </p:cNvSpPr>
          <p:nvPr>
            <p:ph type="ftr" idx="11"/>
          </p:nvPr>
        </p:nvSpPr>
        <p:spPr>
          <a:xfrm>
            <a:off x="4038600" y="635639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7"/>
          <p:cNvSpPr txBox="1">
            <a:spLocks noGrp="1"/>
          </p:cNvSpPr>
          <p:nvPr>
            <p:ph type="sldNum" idx="12"/>
          </p:nvPr>
        </p:nvSpPr>
        <p:spPr>
          <a:xfrm>
            <a:off x="8610600" y="6356392"/>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
              <a:pPr/>
              <a:t>‹#›</a:t>
            </a:fld>
            <a:endParaRPr/>
          </a:p>
        </p:txBody>
      </p:sp>
    </p:spTree>
    <p:extLst>
      <p:ext uri="{BB962C8B-B14F-4D97-AF65-F5344CB8AC3E}">
        <p14:creationId xmlns:p14="http://schemas.microsoft.com/office/powerpoint/2010/main" val="9821238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838200" y="365129"/>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18"/>
          <p:cNvSpPr txBox="1">
            <a:spLocks noGrp="1"/>
          </p:cNvSpPr>
          <p:nvPr>
            <p:ph type="body" idx="1"/>
          </p:nvPr>
        </p:nvSpPr>
        <p:spPr>
          <a:xfrm>
            <a:off x="838200" y="1825625"/>
            <a:ext cx="5181600" cy="4351339"/>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18"/>
          <p:cNvSpPr txBox="1">
            <a:spLocks noGrp="1"/>
          </p:cNvSpPr>
          <p:nvPr>
            <p:ph type="body" idx="2"/>
          </p:nvPr>
        </p:nvSpPr>
        <p:spPr>
          <a:xfrm>
            <a:off x="6172200" y="1825625"/>
            <a:ext cx="5181600" cy="4351339"/>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18"/>
          <p:cNvSpPr txBox="1">
            <a:spLocks noGrp="1"/>
          </p:cNvSpPr>
          <p:nvPr>
            <p:ph type="dt" idx="10"/>
          </p:nvPr>
        </p:nvSpPr>
        <p:spPr>
          <a:xfrm>
            <a:off x="838200" y="635639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8"/>
          <p:cNvSpPr txBox="1">
            <a:spLocks noGrp="1"/>
          </p:cNvSpPr>
          <p:nvPr>
            <p:ph type="ftr" idx="11"/>
          </p:nvPr>
        </p:nvSpPr>
        <p:spPr>
          <a:xfrm>
            <a:off x="4038600" y="635639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8"/>
          <p:cNvSpPr txBox="1">
            <a:spLocks noGrp="1"/>
          </p:cNvSpPr>
          <p:nvPr>
            <p:ph type="sldNum" idx="12"/>
          </p:nvPr>
        </p:nvSpPr>
        <p:spPr>
          <a:xfrm>
            <a:off x="8610600" y="6356392"/>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
              <a:pPr/>
              <a:t>‹#›</a:t>
            </a:fld>
            <a:endParaRPr/>
          </a:p>
        </p:txBody>
      </p:sp>
    </p:spTree>
    <p:extLst>
      <p:ext uri="{BB962C8B-B14F-4D97-AF65-F5344CB8AC3E}">
        <p14:creationId xmlns:p14="http://schemas.microsoft.com/office/powerpoint/2010/main" val="3957347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839788" y="365129"/>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7" name="Google Shape;87;p19"/>
          <p:cNvSpPr txBox="1">
            <a:spLocks noGrp="1"/>
          </p:cNvSpPr>
          <p:nvPr>
            <p:ph type="body" idx="1"/>
          </p:nvPr>
        </p:nvSpPr>
        <p:spPr>
          <a:xfrm>
            <a:off x="839789" y="1681163"/>
            <a:ext cx="5157787" cy="823912"/>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8" name="Google Shape;88;p19"/>
          <p:cNvSpPr txBox="1">
            <a:spLocks noGrp="1"/>
          </p:cNvSpPr>
          <p:nvPr>
            <p:ph type="body" idx="2"/>
          </p:nvPr>
        </p:nvSpPr>
        <p:spPr>
          <a:xfrm>
            <a:off x="839789" y="2505075"/>
            <a:ext cx="5157787" cy="3684588"/>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19"/>
          <p:cNvSpPr txBox="1">
            <a:spLocks noGrp="1"/>
          </p:cNvSpPr>
          <p:nvPr>
            <p:ph type="body" idx="3"/>
          </p:nvPr>
        </p:nvSpPr>
        <p:spPr>
          <a:xfrm>
            <a:off x="6172203" y="1681163"/>
            <a:ext cx="5183188" cy="823912"/>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19"/>
          <p:cNvSpPr txBox="1">
            <a:spLocks noGrp="1"/>
          </p:cNvSpPr>
          <p:nvPr>
            <p:ph type="body" idx="4"/>
          </p:nvPr>
        </p:nvSpPr>
        <p:spPr>
          <a:xfrm>
            <a:off x="6172203" y="2505075"/>
            <a:ext cx="5183188" cy="3684588"/>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19"/>
          <p:cNvSpPr txBox="1">
            <a:spLocks noGrp="1"/>
          </p:cNvSpPr>
          <p:nvPr>
            <p:ph type="dt" idx="10"/>
          </p:nvPr>
        </p:nvSpPr>
        <p:spPr>
          <a:xfrm>
            <a:off x="838200" y="635639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9"/>
          <p:cNvSpPr txBox="1">
            <a:spLocks noGrp="1"/>
          </p:cNvSpPr>
          <p:nvPr>
            <p:ph type="ftr" idx="11"/>
          </p:nvPr>
        </p:nvSpPr>
        <p:spPr>
          <a:xfrm>
            <a:off x="4038600" y="635639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sldNum" idx="12"/>
          </p:nvPr>
        </p:nvSpPr>
        <p:spPr>
          <a:xfrm>
            <a:off x="8610600" y="6356392"/>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
              <a:pPr/>
              <a:t>‹#›</a:t>
            </a:fld>
            <a:endParaRPr/>
          </a:p>
        </p:txBody>
      </p:sp>
    </p:spTree>
    <p:extLst>
      <p:ext uri="{BB962C8B-B14F-4D97-AF65-F5344CB8AC3E}">
        <p14:creationId xmlns:p14="http://schemas.microsoft.com/office/powerpoint/2010/main" val="29063209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838200" y="365129"/>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p20"/>
          <p:cNvSpPr txBox="1">
            <a:spLocks noGrp="1"/>
          </p:cNvSpPr>
          <p:nvPr>
            <p:ph type="dt" idx="10"/>
          </p:nvPr>
        </p:nvSpPr>
        <p:spPr>
          <a:xfrm>
            <a:off x="838200" y="635639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4038600" y="635639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8610600" y="6356392"/>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
              <a:pPr/>
              <a:t>‹#›</a:t>
            </a:fld>
            <a:endParaRPr/>
          </a:p>
        </p:txBody>
      </p:sp>
    </p:spTree>
    <p:extLst>
      <p:ext uri="{BB962C8B-B14F-4D97-AF65-F5344CB8AC3E}">
        <p14:creationId xmlns:p14="http://schemas.microsoft.com/office/powerpoint/2010/main" val="11280419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5183188" y="987456"/>
            <a:ext cx="6172200" cy="4873625"/>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838200" y="635639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4038600" y="635639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8610600" y="6356392"/>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
              <a:pPr/>
              <a:t>‹#›</a:t>
            </a:fld>
            <a:endParaRPr/>
          </a:p>
        </p:txBody>
      </p:sp>
    </p:spTree>
    <p:extLst>
      <p:ext uri="{BB962C8B-B14F-4D97-AF65-F5344CB8AC3E}">
        <p14:creationId xmlns:p14="http://schemas.microsoft.com/office/powerpoint/2010/main" val="32958817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5183188" y="987456"/>
            <a:ext cx="6172200" cy="4873625"/>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838200" y="635639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4038600" y="635639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8610600" y="6356392"/>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
              <a:pPr/>
              <a:t>‹#›</a:t>
            </a:fld>
            <a:endParaRPr/>
          </a:p>
        </p:txBody>
      </p:sp>
    </p:spTree>
    <p:extLst>
      <p:ext uri="{BB962C8B-B14F-4D97-AF65-F5344CB8AC3E}">
        <p14:creationId xmlns:p14="http://schemas.microsoft.com/office/powerpoint/2010/main" val="2400824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viñetas y foto">
  <p:cSld name="Título, viñetas y foto">
    <p:spTree>
      <p:nvGrpSpPr>
        <p:cNvPr id="1" name="Shape 36"/>
        <p:cNvGrpSpPr/>
        <p:nvPr/>
      </p:nvGrpSpPr>
      <p:grpSpPr>
        <a:xfrm>
          <a:off x="0" y="0"/>
          <a:ext cx="0" cy="0"/>
          <a:chOff x="0" y="0"/>
          <a:chExt cx="0" cy="0"/>
        </a:xfrm>
      </p:grpSpPr>
      <p:sp>
        <p:nvSpPr>
          <p:cNvPr id="37" name="Google Shape;37;p27"/>
          <p:cNvSpPr>
            <a:spLocks noGrp="1"/>
          </p:cNvSpPr>
          <p:nvPr>
            <p:ph type="pic" idx="2"/>
          </p:nvPr>
        </p:nvSpPr>
        <p:spPr>
          <a:xfrm>
            <a:off x="6584967" y="1574800"/>
            <a:ext cx="4762500" cy="4648200"/>
          </a:xfrm>
          <a:prstGeom prst="rect">
            <a:avLst/>
          </a:prstGeom>
          <a:noFill/>
          <a:ln>
            <a:noFill/>
          </a:ln>
        </p:spPr>
      </p:sp>
      <p:sp>
        <p:nvSpPr>
          <p:cNvPr id="38" name="Google Shape;38;p27"/>
          <p:cNvSpPr txBox="1">
            <a:spLocks noGrp="1"/>
          </p:cNvSpPr>
          <p:nvPr>
            <p:ph type="title"/>
          </p:nvPr>
        </p:nvSpPr>
        <p:spPr>
          <a:xfrm>
            <a:off x="844567" y="177800"/>
            <a:ext cx="10502900" cy="1143000"/>
          </a:xfrm>
          <a:prstGeom prst="rect">
            <a:avLst/>
          </a:prstGeom>
          <a:noFill/>
          <a:ln>
            <a:noFill/>
          </a:ln>
        </p:spPr>
        <p:txBody>
          <a:bodyPr spcFirstLastPara="1" wrap="square" lIns="21336" tIns="21336" rIns="21336" bIns="21336"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 name="Google Shape;39;p27"/>
          <p:cNvSpPr txBox="1">
            <a:spLocks noGrp="1"/>
          </p:cNvSpPr>
          <p:nvPr>
            <p:ph type="body" idx="1"/>
          </p:nvPr>
        </p:nvSpPr>
        <p:spPr>
          <a:xfrm>
            <a:off x="844572" y="1574800"/>
            <a:ext cx="5111751" cy="4648200"/>
          </a:xfrm>
          <a:prstGeom prst="rect">
            <a:avLst/>
          </a:prstGeom>
          <a:noFill/>
          <a:ln>
            <a:noFill/>
          </a:ln>
        </p:spPr>
        <p:txBody>
          <a:bodyPr spcFirstLastPara="1" wrap="square" lIns="21336" tIns="21336" rIns="21336" bIns="21336" anchor="ctr" anchorCtr="0">
            <a:normAutofit/>
          </a:bodyPr>
          <a:lstStyle>
            <a:lvl1pPr marL="191564" lvl="0" indent="-222120"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1pPr>
            <a:lvl2pPr marL="383119" lvl="1" indent="-222120"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2pPr>
            <a:lvl3pPr marL="574585" lvl="2" indent="-222120"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3pPr>
            <a:lvl4pPr marL="766141" lvl="3" indent="-222120"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4pPr>
            <a:lvl5pPr marL="957705" lvl="4" indent="-222120" algn="l">
              <a:lnSpc>
                <a:spcPct val="100000"/>
              </a:lnSpc>
              <a:spcBef>
                <a:spcPts val="1890"/>
              </a:spcBef>
              <a:spcAft>
                <a:spcPts val="0"/>
              </a:spcAft>
              <a:buClr>
                <a:srgbClr val="000000"/>
              </a:buClr>
              <a:buSzPts val="4750"/>
              <a:buFont typeface="Lato"/>
              <a:buChar char="•"/>
              <a:defRPr sz="1600" b="0" i="0">
                <a:latin typeface="Lato"/>
                <a:ea typeface="Lato"/>
                <a:cs typeface="Lato"/>
                <a:sym typeface="Lato"/>
              </a:defRPr>
            </a:lvl5pPr>
            <a:lvl6pPr marL="1149257" lvl="5" indent="-155649" algn="l">
              <a:lnSpc>
                <a:spcPct val="100000"/>
              </a:lnSpc>
              <a:spcBef>
                <a:spcPts val="2478"/>
              </a:spcBef>
              <a:spcAft>
                <a:spcPts val="0"/>
              </a:spcAft>
              <a:buClr>
                <a:srgbClr val="000000"/>
              </a:buClr>
              <a:buSzPts val="2250"/>
              <a:buChar char="•"/>
              <a:defRPr/>
            </a:lvl6pPr>
            <a:lvl7pPr marL="1340789" lvl="6" indent="-155649" algn="l">
              <a:lnSpc>
                <a:spcPct val="100000"/>
              </a:lnSpc>
              <a:spcBef>
                <a:spcPts val="2478"/>
              </a:spcBef>
              <a:spcAft>
                <a:spcPts val="0"/>
              </a:spcAft>
              <a:buClr>
                <a:srgbClr val="000000"/>
              </a:buClr>
              <a:buSzPts val="2250"/>
              <a:buChar char="•"/>
              <a:defRPr/>
            </a:lvl7pPr>
            <a:lvl8pPr marL="1532282" lvl="7" indent="-155649" algn="l">
              <a:lnSpc>
                <a:spcPct val="100000"/>
              </a:lnSpc>
              <a:spcBef>
                <a:spcPts val="2478"/>
              </a:spcBef>
              <a:spcAft>
                <a:spcPts val="0"/>
              </a:spcAft>
              <a:buClr>
                <a:srgbClr val="000000"/>
              </a:buClr>
              <a:buSzPts val="2250"/>
              <a:buChar char="•"/>
              <a:defRPr/>
            </a:lvl8pPr>
            <a:lvl9pPr marL="1723846" lvl="8" indent="-155649" algn="l">
              <a:lnSpc>
                <a:spcPct val="100000"/>
              </a:lnSpc>
              <a:spcBef>
                <a:spcPts val="2478"/>
              </a:spcBef>
              <a:spcAft>
                <a:spcPts val="0"/>
              </a:spcAft>
              <a:buClr>
                <a:srgbClr val="000000"/>
              </a:buClr>
              <a:buSzPts val="2250"/>
              <a:buChar char="•"/>
              <a:defRPr/>
            </a:lvl9pPr>
          </a:lstStyle>
          <a:p>
            <a:endParaRPr/>
          </a:p>
        </p:txBody>
      </p:sp>
      <p:sp>
        <p:nvSpPr>
          <p:cNvPr id="40" name="Google Shape;40;p27"/>
          <p:cNvSpPr txBox="1">
            <a:spLocks noGrp="1"/>
          </p:cNvSpPr>
          <p:nvPr>
            <p:ph type="sldNum" idx="12"/>
          </p:nvPr>
        </p:nvSpPr>
        <p:spPr>
          <a:xfrm>
            <a:off x="5934776" y="6540754"/>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802975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838200" y="365129"/>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3920354" y="-1256505"/>
            <a:ext cx="4351339" cy="10515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838200" y="635639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4038600" y="635639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8610600" y="6356392"/>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
              <a:pPr/>
              <a:t>‹#›</a:t>
            </a:fld>
            <a:endParaRPr/>
          </a:p>
        </p:txBody>
      </p:sp>
    </p:spTree>
    <p:extLst>
      <p:ext uri="{BB962C8B-B14F-4D97-AF65-F5344CB8AC3E}">
        <p14:creationId xmlns:p14="http://schemas.microsoft.com/office/powerpoint/2010/main" val="15016453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7133459" y="1956616"/>
            <a:ext cx="5811839" cy="262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799453" y="-596090"/>
            <a:ext cx="5811839" cy="7734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838200" y="635639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4038600" y="635639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8610600" y="6356392"/>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
              <a:pPr/>
              <a:t>‹#›</a:t>
            </a:fld>
            <a:endParaRPr/>
          </a:p>
        </p:txBody>
      </p:sp>
    </p:spTree>
    <p:extLst>
      <p:ext uri="{BB962C8B-B14F-4D97-AF65-F5344CB8AC3E}">
        <p14:creationId xmlns:p14="http://schemas.microsoft.com/office/powerpoint/2010/main" val="1698572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45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67"/>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C8A876D5-5694-4EDF-82DE-2CDAB8AFBB65}" type="datetimeFigureOut">
              <a:rPr lang="es-EC" smtClean="0">
                <a:solidFill>
                  <a:prstClr val="black">
                    <a:tint val="75000"/>
                  </a:prstClr>
                </a:solidFill>
              </a:rPr>
              <a:pPr/>
              <a:t>16/2/23</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824AB8F-AF66-427E-8033-B3C9CEF5F276}" type="slidenum">
              <a:rPr lang="es-EC" smtClean="0">
                <a:solidFill>
                  <a:prstClr val="black">
                    <a:tint val="75000"/>
                  </a:prstClr>
                </a:solidFill>
              </a:rPr>
              <a:pPr/>
              <a:t>‹#›</a:t>
            </a:fld>
            <a:endParaRPr lang="es-EC">
              <a:solidFill>
                <a:prstClr val="black">
                  <a:tint val="75000"/>
                </a:prstClr>
              </a:solidFill>
            </a:endParaRPr>
          </a:p>
        </p:txBody>
      </p:sp>
    </p:spTree>
    <p:extLst>
      <p:ext uri="{BB962C8B-B14F-4D97-AF65-F5344CB8AC3E}">
        <p14:creationId xmlns:p14="http://schemas.microsoft.com/office/powerpoint/2010/main" val="25329130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0914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2342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820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4843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4866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5768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27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iñetas">
  <p:cSld name="Viñetas">
    <p:spTree>
      <p:nvGrpSpPr>
        <p:cNvPr id="1" name="Shape 41"/>
        <p:cNvGrpSpPr/>
        <p:nvPr/>
      </p:nvGrpSpPr>
      <p:grpSpPr>
        <a:xfrm>
          <a:off x="0" y="0"/>
          <a:ext cx="0" cy="0"/>
          <a:chOff x="0" y="0"/>
          <a:chExt cx="0" cy="0"/>
        </a:xfrm>
      </p:grpSpPr>
      <p:sp>
        <p:nvSpPr>
          <p:cNvPr id="42" name="Google Shape;42;p28"/>
          <p:cNvSpPr txBox="1">
            <a:spLocks noGrp="1"/>
          </p:cNvSpPr>
          <p:nvPr>
            <p:ph type="body" idx="1"/>
          </p:nvPr>
        </p:nvSpPr>
        <p:spPr>
          <a:xfrm>
            <a:off x="844567" y="889000"/>
            <a:ext cx="10502900" cy="5080000"/>
          </a:xfrm>
          <a:prstGeom prst="rect">
            <a:avLst/>
          </a:prstGeom>
          <a:noFill/>
          <a:ln>
            <a:noFill/>
          </a:ln>
        </p:spPr>
        <p:txBody>
          <a:bodyPr spcFirstLastPara="1" wrap="square" lIns="21336" tIns="21336" rIns="21336" bIns="21336" anchor="ctr" anchorCtr="0">
            <a:normAutofit/>
          </a:bodyPr>
          <a:lstStyle>
            <a:lvl1pPr marL="191564" lvl="0" indent="-255418"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1pPr>
            <a:lvl2pPr marL="383119" lvl="1" indent="-255418"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2pPr>
            <a:lvl3pPr marL="574585" lvl="2" indent="-255418"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3pPr>
            <a:lvl4pPr marL="766141" lvl="3" indent="-255418"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4pPr>
            <a:lvl5pPr marL="957705" lvl="4" indent="-255418" algn="l">
              <a:lnSpc>
                <a:spcPct val="100000"/>
              </a:lnSpc>
              <a:spcBef>
                <a:spcPts val="2478"/>
              </a:spcBef>
              <a:spcAft>
                <a:spcPts val="0"/>
              </a:spcAft>
              <a:buClr>
                <a:srgbClr val="000000"/>
              </a:buClr>
              <a:buSzPts val="6000"/>
              <a:buFont typeface="Lato"/>
              <a:buChar char="•"/>
              <a:defRPr sz="2000" b="0" i="0">
                <a:latin typeface="Lato"/>
                <a:ea typeface="Lato"/>
                <a:cs typeface="Lato"/>
                <a:sym typeface="Lato"/>
              </a:defRPr>
            </a:lvl5pPr>
            <a:lvl6pPr marL="1149257" lvl="5" indent="-155649" algn="l">
              <a:lnSpc>
                <a:spcPct val="100000"/>
              </a:lnSpc>
              <a:spcBef>
                <a:spcPts val="2478"/>
              </a:spcBef>
              <a:spcAft>
                <a:spcPts val="0"/>
              </a:spcAft>
              <a:buClr>
                <a:srgbClr val="000000"/>
              </a:buClr>
              <a:buSzPts val="2250"/>
              <a:buChar char="•"/>
              <a:defRPr/>
            </a:lvl6pPr>
            <a:lvl7pPr marL="1340789" lvl="6" indent="-155649" algn="l">
              <a:lnSpc>
                <a:spcPct val="100000"/>
              </a:lnSpc>
              <a:spcBef>
                <a:spcPts val="2478"/>
              </a:spcBef>
              <a:spcAft>
                <a:spcPts val="0"/>
              </a:spcAft>
              <a:buClr>
                <a:srgbClr val="000000"/>
              </a:buClr>
              <a:buSzPts val="2250"/>
              <a:buChar char="•"/>
              <a:defRPr/>
            </a:lvl7pPr>
            <a:lvl8pPr marL="1532282" lvl="7" indent="-155649" algn="l">
              <a:lnSpc>
                <a:spcPct val="100000"/>
              </a:lnSpc>
              <a:spcBef>
                <a:spcPts val="2478"/>
              </a:spcBef>
              <a:spcAft>
                <a:spcPts val="0"/>
              </a:spcAft>
              <a:buClr>
                <a:srgbClr val="000000"/>
              </a:buClr>
              <a:buSzPts val="2250"/>
              <a:buChar char="•"/>
              <a:defRPr/>
            </a:lvl8pPr>
            <a:lvl9pPr marL="1723846" lvl="8" indent="-155649" algn="l">
              <a:lnSpc>
                <a:spcPct val="100000"/>
              </a:lnSpc>
              <a:spcBef>
                <a:spcPts val="2478"/>
              </a:spcBef>
              <a:spcAft>
                <a:spcPts val="0"/>
              </a:spcAft>
              <a:buClr>
                <a:srgbClr val="000000"/>
              </a:buClr>
              <a:buSzPts val="2250"/>
              <a:buChar char="•"/>
              <a:defRPr/>
            </a:lvl9pPr>
          </a:lstStyle>
          <a:p>
            <a:endParaRPr/>
          </a:p>
        </p:txBody>
      </p:sp>
      <p:sp>
        <p:nvSpPr>
          <p:cNvPr id="43" name="Google Shape;43;p28"/>
          <p:cNvSpPr txBox="1">
            <a:spLocks noGrp="1"/>
          </p:cNvSpPr>
          <p:nvPr>
            <p:ph type="sldNum" idx="12"/>
          </p:nvPr>
        </p:nvSpPr>
        <p:spPr>
          <a:xfrm>
            <a:off x="5934776" y="6540754"/>
            <a:ext cx="316593" cy="196977"/>
          </a:xfrm>
          <a:prstGeom prst="rect">
            <a:avLst/>
          </a:prstGeom>
          <a:noFill/>
          <a:ln>
            <a:noFill/>
          </a:ln>
        </p:spPr>
        <p:txBody>
          <a:bodyPr spcFirstLastPara="1" wrap="square" lIns="21336" tIns="21336" rIns="21336" bIns="21336" anchor="t" anchorCtr="0">
            <a:spAutoFit/>
          </a:bodyPr>
          <a:lstStyle>
            <a:lvl1pPr marL="0" marR="0" lvl="0"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97055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7621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8204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34343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8281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7684941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6962022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5" name="Footer Placeholder 4"/>
          <p:cNvSpPr>
            <a:spLocks noGrp="1"/>
          </p:cNvSpPr>
          <p:nvPr>
            <p:ph type="ftr" sz="quarter" idx="11"/>
          </p:nvPr>
        </p:nvSpPr>
        <p:spPr/>
        <p:txBody>
          <a:bodyPr/>
          <a:lstStyle/>
          <a:p>
            <a:pPr defTabSz="914400"/>
            <a:endParaRPr lang="es-CL">
              <a:solidFill>
                <a:srgbClr val="102034">
                  <a:tint val="75000"/>
                </a:srgbClr>
              </a:solidFill>
            </a:endParaRPr>
          </a:p>
        </p:txBody>
      </p:sp>
      <p:sp>
        <p:nvSpPr>
          <p:cNvPr id="6" name="Slide Number Placeholder 5"/>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10326944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6" name="Footer Placeholder 5"/>
          <p:cNvSpPr>
            <a:spLocks noGrp="1"/>
          </p:cNvSpPr>
          <p:nvPr>
            <p:ph type="ftr" sz="quarter" idx="11"/>
          </p:nvPr>
        </p:nvSpPr>
        <p:spPr/>
        <p:txBody>
          <a:bodyPr/>
          <a:lstStyle/>
          <a:p>
            <a:pPr defTabSz="914400"/>
            <a:endParaRPr lang="es-CL">
              <a:solidFill>
                <a:srgbClr val="102034">
                  <a:tint val="75000"/>
                </a:srgbClr>
              </a:solidFill>
            </a:endParaRPr>
          </a:p>
        </p:txBody>
      </p:sp>
      <p:sp>
        <p:nvSpPr>
          <p:cNvPr id="7" name="Slide Number Placeholder 6"/>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26198911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8" name="Footer Placeholder 7"/>
          <p:cNvSpPr>
            <a:spLocks noGrp="1"/>
          </p:cNvSpPr>
          <p:nvPr>
            <p:ph type="ftr" sz="quarter" idx="11"/>
          </p:nvPr>
        </p:nvSpPr>
        <p:spPr/>
        <p:txBody>
          <a:bodyPr/>
          <a:lstStyle/>
          <a:p>
            <a:pPr defTabSz="914400"/>
            <a:endParaRPr lang="es-CL">
              <a:solidFill>
                <a:srgbClr val="102034">
                  <a:tint val="75000"/>
                </a:srgbClr>
              </a:solidFill>
            </a:endParaRPr>
          </a:p>
        </p:txBody>
      </p:sp>
      <p:sp>
        <p:nvSpPr>
          <p:cNvPr id="9" name="Slide Number Placeholder 8"/>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33861911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400"/>
            <a:fld id="{63A0CC87-0F57-46F3-B816-9DCAB6B30EFC}" type="datetimeFigureOut">
              <a:rPr lang="es-CL" smtClean="0">
                <a:solidFill>
                  <a:srgbClr val="102034">
                    <a:tint val="75000"/>
                  </a:srgbClr>
                </a:solidFill>
              </a:rPr>
              <a:pPr defTabSz="914400"/>
              <a:t>16-02-23</a:t>
            </a:fld>
            <a:endParaRPr lang="es-CL">
              <a:solidFill>
                <a:srgbClr val="102034">
                  <a:tint val="75000"/>
                </a:srgbClr>
              </a:solidFill>
            </a:endParaRPr>
          </a:p>
        </p:txBody>
      </p:sp>
      <p:sp>
        <p:nvSpPr>
          <p:cNvPr id="4" name="Footer Placeholder 3"/>
          <p:cNvSpPr>
            <a:spLocks noGrp="1"/>
          </p:cNvSpPr>
          <p:nvPr>
            <p:ph type="ftr" sz="quarter" idx="11"/>
          </p:nvPr>
        </p:nvSpPr>
        <p:spPr/>
        <p:txBody>
          <a:bodyPr/>
          <a:lstStyle/>
          <a:p>
            <a:pPr defTabSz="914400"/>
            <a:endParaRPr lang="es-CL">
              <a:solidFill>
                <a:srgbClr val="102034">
                  <a:tint val="75000"/>
                </a:srgbClr>
              </a:solidFill>
            </a:endParaRPr>
          </a:p>
        </p:txBody>
      </p:sp>
      <p:sp>
        <p:nvSpPr>
          <p:cNvPr id="5" name="Slide Number Placeholder 4"/>
          <p:cNvSpPr>
            <a:spLocks noGrp="1"/>
          </p:cNvSpPr>
          <p:nvPr>
            <p:ph type="sldNum" sz="quarter" idx="12"/>
          </p:nvPr>
        </p:nvSpPr>
        <p:spPr/>
        <p:txBody>
          <a:bodyPr/>
          <a:lstStyle/>
          <a:p>
            <a:pPr defTabSz="914400"/>
            <a:fld id="{E8ED1DF5-EA71-4406-9B6C-B6A80CCA13B1}" type="slidenum">
              <a:rPr lang="es-CL" smtClean="0">
                <a:solidFill>
                  <a:srgbClr val="102034">
                    <a:tint val="75000"/>
                  </a:srgbClr>
                </a:solidFill>
              </a:rPr>
              <a:pPr defTabSz="914400"/>
              <a:t>‹#›</a:t>
            </a:fld>
            <a:endParaRPr lang="es-CL">
              <a:solidFill>
                <a:srgbClr val="102034">
                  <a:tint val="75000"/>
                </a:srgbClr>
              </a:solidFill>
            </a:endParaRPr>
          </a:p>
        </p:txBody>
      </p:sp>
    </p:spTree>
    <p:extLst>
      <p:ext uri="{BB962C8B-B14F-4D97-AF65-F5344CB8AC3E}">
        <p14:creationId xmlns:p14="http://schemas.microsoft.com/office/powerpoint/2010/main" val="2791671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heme" Target="../theme/theme7.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844567" y="177800"/>
            <a:ext cx="10502900" cy="1143000"/>
          </a:xfrm>
          <a:prstGeom prst="rect">
            <a:avLst/>
          </a:prstGeom>
          <a:noFill/>
          <a:ln>
            <a:noFill/>
          </a:ln>
        </p:spPr>
        <p:txBody>
          <a:bodyPr spcFirstLastPara="1" wrap="square" lIns="21336" tIns="21336" rIns="21336" bIns="21336"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9"/>
          <p:cNvSpPr txBox="1">
            <a:spLocks noGrp="1"/>
          </p:cNvSpPr>
          <p:nvPr>
            <p:ph type="body" idx="1"/>
          </p:nvPr>
        </p:nvSpPr>
        <p:spPr>
          <a:xfrm>
            <a:off x="844567" y="1574800"/>
            <a:ext cx="10502900" cy="4648200"/>
          </a:xfrm>
          <a:prstGeom prst="rect">
            <a:avLst/>
          </a:prstGeom>
          <a:noFill/>
          <a:ln>
            <a:noFill/>
          </a:ln>
        </p:spPr>
        <p:txBody>
          <a:bodyPr spcFirstLastPara="1" wrap="square" lIns="21336" tIns="21336" rIns="21336" bIns="21336" anchor="ctr" anchorCtr="0">
            <a:normAutofit/>
          </a:bodyPr>
          <a:lstStyle>
            <a:lvl1pPr marL="457200" marR="0" lvl="0"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1pPr>
            <a:lvl2pPr marL="914400" marR="0" lvl="1"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2pPr>
            <a:lvl3pPr marL="1371600" marR="0" lvl="2"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3pPr>
            <a:lvl4pPr marL="1828800" marR="0" lvl="3"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4pPr>
            <a:lvl5pPr marL="2286000" marR="0" lvl="4"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9"/>
          <p:cNvSpPr txBox="1">
            <a:spLocks noGrp="1"/>
          </p:cNvSpPr>
          <p:nvPr>
            <p:ph type="sldNum" idx="12"/>
          </p:nvPr>
        </p:nvSpPr>
        <p:spPr>
          <a:xfrm>
            <a:off x="5934776" y="6540754"/>
            <a:ext cx="316593" cy="196977"/>
          </a:xfrm>
          <a:prstGeom prst="rect">
            <a:avLst/>
          </a:prstGeom>
          <a:noFill/>
          <a:ln>
            <a:noFill/>
          </a:ln>
        </p:spPr>
        <p:txBody>
          <a:bodyPr spcFirstLastPara="1" wrap="square" lIns="21336" tIns="21336" rIns="21336" bIns="21336" anchor="t" anchorCtr="0">
            <a:spAutoFit/>
          </a:bodyPr>
          <a:lstStyle>
            <a:lvl1pPr marL="0" marR="0" lvl="0"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fld id="{00000000-1234-1234-1234-123412341234}" type="slidenum">
              <a:rPr lang="en-US" kern="0" smtClean="0"/>
              <a:pPr/>
              <a:t>‹#›</a:t>
            </a:fld>
            <a:endParaRPr lang="en-US" kern="0"/>
          </a:p>
        </p:txBody>
      </p:sp>
    </p:spTree>
    <p:extLst>
      <p:ext uri="{BB962C8B-B14F-4D97-AF65-F5344CB8AC3E}">
        <p14:creationId xmlns:p14="http://schemas.microsoft.com/office/powerpoint/2010/main" val="307189154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2/16/23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kern="0" smtClean="0"/>
              <a:pPr/>
              <a:t>‹#›</a:t>
            </a:fld>
            <a:endParaRPr lang="en-US" kern="0"/>
          </a:p>
        </p:txBody>
      </p:sp>
    </p:spTree>
    <p:extLst>
      <p:ext uri="{BB962C8B-B14F-4D97-AF65-F5344CB8AC3E}">
        <p14:creationId xmlns:p14="http://schemas.microsoft.com/office/powerpoint/2010/main" val="2104609039"/>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2/16/23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kern="0" smtClean="0"/>
              <a:pPr/>
              <a:t>‹#›</a:t>
            </a:fld>
            <a:endParaRPr lang="en-US" kern="0"/>
          </a:p>
        </p:txBody>
      </p:sp>
    </p:spTree>
    <p:extLst>
      <p:ext uri="{BB962C8B-B14F-4D97-AF65-F5344CB8AC3E}">
        <p14:creationId xmlns:p14="http://schemas.microsoft.com/office/powerpoint/2010/main" val="2042994648"/>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2/16/23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kern="0" smtClean="0"/>
              <a:pPr/>
              <a:t>‹#›</a:t>
            </a:fld>
            <a:endParaRPr lang="en-US" kern="0"/>
          </a:p>
        </p:txBody>
      </p:sp>
    </p:spTree>
    <p:extLst>
      <p:ext uri="{BB962C8B-B14F-4D97-AF65-F5344CB8AC3E}">
        <p14:creationId xmlns:p14="http://schemas.microsoft.com/office/powerpoint/2010/main" val="2938785373"/>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2/16/23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kern="0" smtClean="0"/>
              <a:pPr/>
              <a:t>‹#›</a:t>
            </a:fld>
            <a:endParaRPr lang="en-US" kern="0"/>
          </a:p>
        </p:txBody>
      </p:sp>
    </p:spTree>
    <p:extLst>
      <p:ext uri="{BB962C8B-B14F-4D97-AF65-F5344CB8AC3E}">
        <p14:creationId xmlns:p14="http://schemas.microsoft.com/office/powerpoint/2010/main" val="1993976053"/>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2/16/23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kern="0" smtClean="0"/>
              <a:pPr/>
              <a:t>‹#›</a:t>
            </a:fld>
            <a:endParaRPr lang="en-US" kern="0"/>
          </a:p>
        </p:txBody>
      </p:sp>
    </p:spTree>
    <p:extLst>
      <p:ext uri="{BB962C8B-B14F-4D97-AF65-F5344CB8AC3E}">
        <p14:creationId xmlns:p14="http://schemas.microsoft.com/office/powerpoint/2010/main" val="3945344840"/>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2/16/23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kern="0" smtClean="0"/>
              <a:pPr/>
              <a:t>‹#›</a:t>
            </a:fld>
            <a:endParaRPr lang="en-US" kern="0"/>
          </a:p>
        </p:txBody>
      </p:sp>
    </p:spTree>
    <p:extLst>
      <p:ext uri="{BB962C8B-B14F-4D97-AF65-F5344CB8AC3E}">
        <p14:creationId xmlns:p14="http://schemas.microsoft.com/office/powerpoint/2010/main" val="3115308366"/>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2/16/23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kern="0" smtClean="0"/>
              <a:pPr/>
              <a:t>‹#›</a:t>
            </a:fld>
            <a:endParaRPr lang="en-US" kern="0"/>
          </a:p>
        </p:txBody>
      </p:sp>
    </p:spTree>
    <p:extLst>
      <p:ext uri="{BB962C8B-B14F-4D97-AF65-F5344CB8AC3E}">
        <p14:creationId xmlns:p14="http://schemas.microsoft.com/office/powerpoint/2010/main" val="4077339097"/>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2/16/23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kern="0" smtClean="0"/>
              <a:pPr/>
              <a:t>‹#›</a:t>
            </a:fld>
            <a:endParaRPr lang="en-US" kern="0"/>
          </a:p>
        </p:txBody>
      </p:sp>
    </p:spTree>
    <p:extLst>
      <p:ext uri="{BB962C8B-B14F-4D97-AF65-F5344CB8AC3E}">
        <p14:creationId xmlns:p14="http://schemas.microsoft.com/office/powerpoint/2010/main" val="1132437286"/>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2/16/23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kern="0" smtClean="0"/>
              <a:pPr/>
              <a:t>‹#›</a:t>
            </a:fld>
            <a:endParaRPr lang="en-US" kern="0"/>
          </a:p>
        </p:txBody>
      </p:sp>
    </p:spTree>
    <p:extLst>
      <p:ext uri="{BB962C8B-B14F-4D97-AF65-F5344CB8AC3E}">
        <p14:creationId xmlns:p14="http://schemas.microsoft.com/office/powerpoint/2010/main" val="2136452854"/>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2/16/23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kern="0" smtClean="0"/>
              <a:pPr/>
              <a:t>‹#›</a:t>
            </a:fld>
            <a:endParaRPr lang="en-US" kern="0"/>
          </a:p>
        </p:txBody>
      </p:sp>
    </p:spTree>
    <p:extLst>
      <p:ext uri="{BB962C8B-B14F-4D97-AF65-F5344CB8AC3E}">
        <p14:creationId xmlns:p14="http://schemas.microsoft.com/office/powerpoint/2010/main" val="689940236"/>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844563" y="177800"/>
            <a:ext cx="10502900" cy="1143000"/>
          </a:xfrm>
          <a:prstGeom prst="rect">
            <a:avLst/>
          </a:prstGeom>
          <a:noFill/>
          <a:ln>
            <a:noFill/>
          </a:ln>
        </p:spPr>
        <p:txBody>
          <a:bodyPr spcFirstLastPara="1" wrap="square" lIns="21336" tIns="21336" rIns="21336" bIns="21336"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9"/>
          <p:cNvSpPr txBox="1">
            <a:spLocks noGrp="1"/>
          </p:cNvSpPr>
          <p:nvPr>
            <p:ph type="body" idx="1"/>
          </p:nvPr>
        </p:nvSpPr>
        <p:spPr>
          <a:xfrm>
            <a:off x="844563" y="1574800"/>
            <a:ext cx="10502900" cy="4648200"/>
          </a:xfrm>
          <a:prstGeom prst="rect">
            <a:avLst/>
          </a:prstGeom>
          <a:noFill/>
          <a:ln>
            <a:noFill/>
          </a:ln>
        </p:spPr>
        <p:txBody>
          <a:bodyPr spcFirstLastPara="1" wrap="square" lIns="21336" tIns="21336" rIns="21336" bIns="21336" anchor="ctr" anchorCtr="0">
            <a:normAutofit/>
          </a:bodyPr>
          <a:lstStyle>
            <a:lvl1pPr marL="457200" marR="0" lvl="0"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1pPr>
            <a:lvl2pPr marL="914400" marR="0" lvl="1"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2pPr>
            <a:lvl3pPr marL="1371600" marR="0" lvl="2"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3pPr>
            <a:lvl4pPr marL="1828800" marR="0" lvl="3"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4pPr>
            <a:lvl5pPr marL="2286000" marR="0" lvl="4"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9"/>
          <p:cNvSpPr txBox="1">
            <a:spLocks noGrp="1"/>
          </p:cNvSpPr>
          <p:nvPr>
            <p:ph type="sldNum" idx="12"/>
          </p:nvPr>
        </p:nvSpPr>
        <p:spPr>
          <a:xfrm>
            <a:off x="5934750" y="6540728"/>
            <a:ext cx="316593" cy="196977"/>
          </a:xfrm>
          <a:prstGeom prst="rect">
            <a:avLst/>
          </a:prstGeom>
          <a:noFill/>
          <a:ln>
            <a:noFill/>
          </a:ln>
        </p:spPr>
        <p:txBody>
          <a:bodyPr spcFirstLastPara="1" wrap="square" lIns="21336" tIns="21336" rIns="21336" bIns="21336" anchor="t" anchorCtr="0">
            <a:spAutoFit/>
          </a:bodyPr>
          <a:lstStyle>
            <a:lvl1pPr marL="0" marR="0" lvl="0"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pPr defTabSz="912340"/>
            <a:fld id="{00000000-1234-1234-1234-123412341234}" type="slidenum">
              <a:rPr lang="en-US" kern="0" smtClean="0"/>
              <a:pPr defTabSz="912340"/>
              <a:t>‹#›</a:t>
            </a:fld>
            <a:endParaRPr lang="en-US" kern="0"/>
          </a:p>
        </p:txBody>
      </p:sp>
    </p:spTree>
    <p:extLst>
      <p:ext uri="{BB962C8B-B14F-4D97-AF65-F5344CB8AC3E}">
        <p14:creationId xmlns:p14="http://schemas.microsoft.com/office/powerpoint/2010/main" val="903294462"/>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844563" y="177800"/>
            <a:ext cx="10502900" cy="1143000"/>
          </a:xfrm>
          <a:prstGeom prst="rect">
            <a:avLst/>
          </a:prstGeom>
          <a:noFill/>
          <a:ln>
            <a:noFill/>
          </a:ln>
        </p:spPr>
        <p:txBody>
          <a:bodyPr spcFirstLastPara="1" wrap="square" lIns="21336" tIns="21336" rIns="21336" bIns="21336"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9"/>
          <p:cNvSpPr txBox="1">
            <a:spLocks noGrp="1"/>
          </p:cNvSpPr>
          <p:nvPr>
            <p:ph type="body" idx="1"/>
          </p:nvPr>
        </p:nvSpPr>
        <p:spPr>
          <a:xfrm>
            <a:off x="844563" y="1574800"/>
            <a:ext cx="10502900" cy="4648200"/>
          </a:xfrm>
          <a:prstGeom prst="rect">
            <a:avLst/>
          </a:prstGeom>
          <a:noFill/>
          <a:ln>
            <a:noFill/>
          </a:ln>
        </p:spPr>
        <p:txBody>
          <a:bodyPr spcFirstLastPara="1" wrap="square" lIns="21336" tIns="21336" rIns="21336" bIns="21336" anchor="ctr" anchorCtr="0">
            <a:normAutofit/>
          </a:bodyPr>
          <a:lstStyle>
            <a:lvl1pPr marL="457200" marR="0" lvl="0"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1pPr>
            <a:lvl2pPr marL="914400" marR="0" lvl="1"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2pPr>
            <a:lvl3pPr marL="1371600" marR="0" lvl="2"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3pPr>
            <a:lvl4pPr marL="1828800" marR="0" lvl="3"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4pPr>
            <a:lvl5pPr marL="2286000" marR="0" lvl="4"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9"/>
          <p:cNvSpPr txBox="1">
            <a:spLocks noGrp="1"/>
          </p:cNvSpPr>
          <p:nvPr>
            <p:ph type="sldNum" idx="12"/>
          </p:nvPr>
        </p:nvSpPr>
        <p:spPr>
          <a:xfrm>
            <a:off x="5934733" y="6540715"/>
            <a:ext cx="316593" cy="196977"/>
          </a:xfrm>
          <a:prstGeom prst="rect">
            <a:avLst/>
          </a:prstGeom>
          <a:noFill/>
          <a:ln>
            <a:noFill/>
          </a:ln>
        </p:spPr>
        <p:txBody>
          <a:bodyPr spcFirstLastPara="1" wrap="square" lIns="21336" tIns="21336" rIns="21336" bIns="21336" anchor="t" anchorCtr="0">
            <a:spAutoFit/>
          </a:bodyPr>
          <a:lstStyle>
            <a:lvl1pPr marL="0" marR="0" lvl="0"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pPr defTabSz="912600"/>
            <a:fld id="{00000000-1234-1234-1234-123412341234}" type="slidenum">
              <a:rPr lang="en-US" kern="0" smtClean="0"/>
              <a:pPr defTabSz="912600"/>
              <a:t>‹#›</a:t>
            </a:fld>
            <a:endParaRPr lang="en-US" kern="0"/>
          </a:p>
        </p:txBody>
      </p:sp>
    </p:spTree>
    <p:extLst>
      <p:ext uri="{BB962C8B-B14F-4D97-AF65-F5344CB8AC3E}">
        <p14:creationId xmlns:p14="http://schemas.microsoft.com/office/powerpoint/2010/main" val="3001948552"/>
      </p:ext>
    </p:extLst>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844559" y="177800"/>
            <a:ext cx="10502900" cy="1143000"/>
          </a:xfrm>
          <a:prstGeom prst="rect">
            <a:avLst/>
          </a:prstGeom>
          <a:noFill/>
          <a:ln>
            <a:noFill/>
          </a:ln>
        </p:spPr>
        <p:txBody>
          <a:bodyPr spcFirstLastPara="1" wrap="square" lIns="21336" tIns="21336" rIns="21336" bIns="21336"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9"/>
          <p:cNvSpPr txBox="1">
            <a:spLocks noGrp="1"/>
          </p:cNvSpPr>
          <p:nvPr>
            <p:ph type="body" idx="1"/>
          </p:nvPr>
        </p:nvSpPr>
        <p:spPr>
          <a:xfrm>
            <a:off x="844559" y="1574800"/>
            <a:ext cx="10502900" cy="4648200"/>
          </a:xfrm>
          <a:prstGeom prst="rect">
            <a:avLst/>
          </a:prstGeom>
          <a:noFill/>
          <a:ln>
            <a:noFill/>
          </a:ln>
        </p:spPr>
        <p:txBody>
          <a:bodyPr spcFirstLastPara="1" wrap="square" lIns="21336" tIns="21336" rIns="21336" bIns="21336" anchor="ctr" anchorCtr="0">
            <a:normAutofit/>
          </a:bodyPr>
          <a:lstStyle>
            <a:lvl1pPr marL="457200" marR="0" lvl="0"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1pPr>
            <a:lvl2pPr marL="914400" marR="0" lvl="1"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2pPr>
            <a:lvl3pPr marL="1371600" marR="0" lvl="2"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3pPr>
            <a:lvl4pPr marL="1828800" marR="0" lvl="3"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4pPr>
            <a:lvl5pPr marL="2286000" marR="0" lvl="4"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9"/>
          <p:cNvSpPr txBox="1">
            <a:spLocks noGrp="1"/>
          </p:cNvSpPr>
          <p:nvPr>
            <p:ph type="sldNum" idx="12"/>
          </p:nvPr>
        </p:nvSpPr>
        <p:spPr>
          <a:xfrm>
            <a:off x="5934693" y="6540681"/>
            <a:ext cx="316593" cy="196977"/>
          </a:xfrm>
          <a:prstGeom prst="rect">
            <a:avLst/>
          </a:prstGeom>
          <a:noFill/>
          <a:ln>
            <a:noFill/>
          </a:ln>
        </p:spPr>
        <p:txBody>
          <a:bodyPr spcFirstLastPara="1" wrap="square" lIns="21336" tIns="21336" rIns="21336" bIns="21336" anchor="t" anchorCtr="0">
            <a:spAutoFit/>
          </a:bodyPr>
          <a:lstStyle>
            <a:lvl1pPr marL="0" marR="0" lvl="0"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pPr defTabSz="913120"/>
            <a:fld id="{00000000-1234-1234-1234-123412341234}" type="slidenum">
              <a:rPr lang="en-US" kern="0" smtClean="0"/>
              <a:pPr defTabSz="913120"/>
              <a:t>‹#›</a:t>
            </a:fld>
            <a:endParaRPr lang="en-US" kern="0"/>
          </a:p>
        </p:txBody>
      </p:sp>
    </p:spTree>
    <p:extLst>
      <p:ext uri="{BB962C8B-B14F-4D97-AF65-F5344CB8AC3E}">
        <p14:creationId xmlns:p14="http://schemas.microsoft.com/office/powerpoint/2010/main" val="2982433675"/>
      </p:ext>
    </p:extLst>
  </p:cSld>
  <p:clrMap bg1="lt1" tx1="dk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844559" y="177800"/>
            <a:ext cx="10502900" cy="1143000"/>
          </a:xfrm>
          <a:prstGeom prst="rect">
            <a:avLst/>
          </a:prstGeom>
          <a:noFill/>
          <a:ln>
            <a:noFill/>
          </a:ln>
        </p:spPr>
        <p:txBody>
          <a:bodyPr spcFirstLastPara="1" wrap="square" lIns="21336" tIns="21336" rIns="21336" bIns="21336"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9"/>
          <p:cNvSpPr txBox="1">
            <a:spLocks noGrp="1"/>
          </p:cNvSpPr>
          <p:nvPr>
            <p:ph type="body" idx="1"/>
          </p:nvPr>
        </p:nvSpPr>
        <p:spPr>
          <a:xfrm>
            <a:off x="844559" y="1574800"/>
            <a:ext cx="10502900" cy="4648200"/>
          </a:xfrm>
          <a:prstGeom prst="rect">
            <a:avLst/>
          </a:prstGeom>
          <a:noFill/>
          <a:ln>
            <a:noFill/>
          </a:ln>
        </p:spPr>
        <p:txBody>
          <a:bodyPr spcFirstLastPara="1" wrap="square" lIns="21336" tIns="21336" rIns="21336" bIns="21336" anchor="ctr" anchorCtr="0">
            <a:normAutofit/>
          </a:bodyPr>
          <a:lstStyle>
            <a:lvl1pPr marL="457200" marR="0" lvl="0"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1pPr>
            <a:lvl2pPr marL="914400" marR="0" lvl="1"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2pPr>
            <a:lvl3pPr marL="1371600" marR="0" lvl="2"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3pPr>
            <a:lvl4pPr marL="1828800" marR="0" lvl="3"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4pPr>
            <a:lvl5pPr marL="2286000" marR="0" lvl="4"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9"/>
          <p:cNvSpPr txBox="1">
            <a:spLocks noGrp="1"/>
          </p:cNvSpPr>
          <p:nvPr>
            <p:ph type="sldNum" idx="12"/>
          </p:nvPr>
        </p:nvSpPr>
        <p:spPr>
          <a:xfrm>
            <a:off x="5934678" y="6540670"/>
            <a:ext cx="316593" cy="196977"/>
          </a:xfrm>
          <a:prstGeom prst="rect">
            <a:avLst/>
          </a:prstGeom>
          <a:noFill/>
          <a:ln>
            <a:noFill/>
          </a:ln>
        </p:spPr>
        <p:txBody>
          <a:bodyPr spcFirstLastPara="1" wrap="square" lIns="21336" tIns="21336" rIns="21336" bIns="21336" anchor="t" anchorCtr="0">
            <a:spAutoFit/>
          </a:bodyPr>
          <a:lstStyle>
            <a:lvl1pPr marL="0" marR="0" lvl="0"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pPr defTabSz="913340"/>
            <a:fld id="{00000000-1234-1234-1234-123412341234}" type="slidenum">
              <a:rPr lang="en-US" kern="0" smtClean="0"/>
              <a:pPr defTabSz="913340"/>
              <a:t>‹#›</a:t>
            </a:fld>
            <a:endParaRPr lang="en-US" kern="0"/>
          </a:p>
        </p:txBody>
      </p:sp>
    </p:spTree>
    <p:extLst>
      <p:ext uri="{BB962C8B-B14F-4D97-AF65-F5344CB8AC3E}">
        <p14:creationId xmlns:p14="http://schemas.microsoft.com/office/powerpoint/2010/main" val="2765172896"/>
      </p:ext>
    </p:extLst>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844555" y="177800"/>
            <a:ext cx="10502900" cy="1143000"/>
          </a:xfrm>
          <a:prstGeom prst="rect">
            <a:avLst/>
          </a:prstGeom>
          <a:noFill/>
          <a:ln>
            <a:noFill/>
          </a:ln>
        </p:spPr>
        <p:txBody>
          <a:bodyPr spcFirstLastPara="1" wrap="square" lIns="21336" tIns="21336" rIns="21336" bIns="21336"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9"/>
          <p:cNvSpPr txBox="1">
            <a:spLocks noGrp="1"/>
          </p:cNvSpPr>
          <p:nvPr>
            <p:ph type="body" idx="1"/>
          </p:nvPr>
        </p:nvSpPr>
        <p:spPr>
          <a:xfrm>
            <a:off x="844555" y="1574800"/>
            <a:ext cx="10502900" cy="4648200"/>
          </a:xfrm>
          <a:prstGeom prst="rect">
            <a:avLst/>
          </a:prstGeom>
          <a:noFill/>
          <a:ln>
            <a:noFill/>
          </a:ln>
        </p:spPr>
        <p:txBody>
          <a:bodyPr spcFirstLastPara="1" wrap="square" lIns="21336" tIns="21336" rIns="21336" bIns="21336" anchor="ctr" anchorCtr="0">
            <a:normAutofit/>
          </a:bodyPr>
          <a:lstStyle>
            <a:lvl1pPr marL="457200" marR="0" lvl="0"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1pPr>
            <a:lvl2pPr marL="914400" marR="0" lvl="1"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2pPr>
            <a:lvl3pPr marL="1371600" marR="0" lvl="2"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3pPr>
            <a:lvl4pPr marL="1828800" marR="0" lvl="3"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4pPr>
            <a:lvl5pPr marL="2286000" marR="0" lvl="4" indent="-641350" algn="l" rtl="0">
              <a:lnSpc>
                <a:spcPct val="100000"/>
              </a:lnSpc>
              <a:spcBef>
                <a:spcPts val="5900"/>
              </a:spcBef>
              <a:spcAft>
                <a:spcPts val="0"/>
              </a:spcAft>
              <a:buClr>
                <a:srgbClr val="000000"/>
              </a:buClr>
              <a:buSzPts val="6500"/>
              <a:buFont typeface="Lato"/>
              <a:buChar char="•"/>
              <a:defRPr sz="5200" b="0" i="0" u="none" strike="noStrike" cap="none">
                <a:solidFill>
                  <a:srgbClr val="000000"/>
                </a:solidFill>
                <a:latin typeface="Lato"/>
                <a:ea typeface="Lato"/>
                <a:cs typeface="Lato"/>
                <a:sym typeface="Lato"/>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9"/>
          <p:cNvSpPr txBox="1">
            <a:spLocks noGrp="1"/>
          </p:cNvSpPr>
          <p:nvPr>
            <p:ph type="sldNum" idx="12"/>
          </p:nvPr>
        </p:nvSpPr>
        <p:spPr>
          <a:xfrm>
            <a:off x="5934645" y="6540645"/>
            <a:ext cx="316593" cy="196977"/>
          </a:xfrm>
          <a:prstGeom prst="rect">
            <a:avLst/>
          </a:prstGeom>
          <a:noFill/>
          <a:ln>
            <a:noFill/>
          </a:ln>
        </p:spPr>
        <p:txBody>
          <a:bodyPr spcFirstLastPara="1" wrap="square" lIns="21336" tIns="21336" rIns="21336" bIns="21336" anchor="t" anchorCtr="0">
            <a:spAutoFit/>
          </a:bodyPr>
          <a:lstStyle>
            <a:lvl1pPr marL="0" marR="0" lvl="0"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1pPr>
            <a:lvl2pPr marL="0" marR="0" lvl="1"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2pPr>
            <a:lvl3pPr marL="0" marR="0" lvl="2"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3pPr>
            <a:lvl4pPr marL="0" marR="0" lvl="3"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4pPr>
            <a:lvl5pPr marL="0" marR="0" lvl="4"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5pPr>
            <a:lvl6pPr marL="0" marR="0" lvl="5"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6pPr>
            <a:lvl7pPr marL="0" marR="0" lvl="6"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7pPr>
            <a:lvl8pPr marL="0" marR="0" lvl="7"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8pPr>
            <a:lvl9pPr marL="0" marR="0" lvl="8" indent="0" algn="ctr" rtl="0">
              <a:lnSpc>
                <a:spcPct val="100000"/>
              </a:lnSpc>
              <a:spcBef>
                <a:spcPts val="0"/>
              </a:spcBef>
              <a:spcAft>
                <a:spcPts val="0"/>
              </a:spcAft>
              <a:buClr>
                <a:srgbClr val="000000"/>
              </a:buClr>
              <a:buSzPts val="2400"/>
              <a:buFont typeface="Verdana"/>
              <a:buNone/>
              <a:defRPr sz="1000" b="0" i="0" u="none" strike="noStrike" cap="none">
                <a:solidFill>
                  <a:srgbClr val="000000"/>
                </a:solidFill>
                <a:latin typeface="Verdana"/>
                <a:ea typeface="Verdana"/>
                <a:cs typeface="Verdana"/>
                <a:sym typeface="Verdana"/>
              </a:defRPr>
            </a:lvl9pPr>
          </a:lstStyle>
          <a:p>
            <a:pPr defTabSz="913840"/>
            <a:fld id="{00000000-1234-1234-1234-123412341234}" type="slidenum">
              <a:rPr lang="en-US" kern="0" smtClean="0"/>
              <a:pPr defTabSz="913840"/>
              <a:t>‹#›</a:t>
            </a:fld>
            <a:endParaRPr lang="en-US" kern="0"/>
          </a:p>
        </p:txBody>
      </p:sp>
    </p:spTree>
    <p:extLst>
      <p:ext uri="{BB962C8B-B14F-4D97-AF65-F5344CB8AC3E}">
        <p14:creationId xmlns:p14="http://schemas.microsoft.com/office/powerpoint/2010/main" val="349304638"/>
      </p:ext>
    </p:extLst>
  </p:cSld>
  <p:clrMap bg1="lt1" tx1="dk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9"/>
            <a:ext cx="10515600" cy="1325563"/>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38200" y="6356392"/>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pPr defTabSz="914400">
              <a:buClr>
                <a:srgbClr val="000000"/>
              </a:buClr>
            </a:pPr>
            <a:endParaRPr lang="en-MX" kern="0"/>
          </a:p>
        </p:txBody>
      </p:sp>
      <p:sp>
        <p:nvSpPr>
          <p:cNvPr id="54" name="Google Shape;54;p13"/>
          <p:cNvSpPr txBox="1">
            <a:spLocks noGrp="1"/>
          </p:cNvSpPr>
          <p:nvPr>
            <p:ph type="ftr" idx="11"/>
          </p:nvPr>
        </p:nvSpPr>
        <p:spPr>
          <a:xfrm>
            <a:off x="4038600" y="6356392"/>
            <a:ext cx="41148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pPr defTabSz="914400">
              <a:buClr>
                <a:srgbClr val="000000"/>
              </a:buClr>
            </a:pPr>
            <a:endParaRPr lang="en-MX" kern="0"/>
          </a:p>
        </p:txBody>
      </p:sp>
      <p:sp>
        <p:nvSpPr>
          <p:cNvPr id="55" name="Google Shape;55;p13"/>
          <p:cNvSpPr txBox="1">
            <a:spLocks noGrp="1"/>
          </p:cNvSpPr>
          <p:nvPr>
            <p:ph type="sldNum" idx="12"/>
          </p:nvPr>
        </p:nvSpPr>
        <p:spPr>
          <a:xfrm>
            <a:off x="8610600" y="6356392"/>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defTabSz="914400">
              <a:buClr>
                <a:srgbClr val="000000"/>
              </a:buClr>
            </a:pPr>
            <a:fld id="{00000000-1234-1234-1234-123412341234}" type="slidenum">
              <a:rPr lang="es" kern="0" smtClean="0"/>
              <a:pPr defTabSz="914400">
                <a:buClr>
                  <a:srgbClr val="000000"/>
                </a:buClr>
              </a:pPr>
              <a:t>‹#›</a:t>
            </a:fld>
            <a:endParaRPr lang="es" kern="0"/>
          </a:p>
        </p:txBody>
      </p:sp>
    </p:spTree>
    <p:extLst>
      <p:ext uri="{BB962C8B-B14F-4D97-AF65-F5344CB8AC3E}">
        <p14:creationId xmlns:p14="http://schemas.microsoft.com/office/powerpoint/2010/main" val="1219156321"/>
      </p:ext>
    </p:extLst>
  </p:cSld>
  <p:clrMap bg1="lt1" tx1="dk1" bg2="dk2"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BDC5C5-4C42-E249-8023-7916D87E9043}" type="datetimeFigureOut">
              <a:rPr lang="en-US" smtClean="0">
                <a:solidFill>
                  <a:prstClr val="black">
                    <a:tint val="75000"/>
                  </a:prstClr>
                </a:solidFill>
              </a:rPr>
              <a:pPr/>
              <a:t>2/16/23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440795-C95D-4940-BF68-DED794C7B5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104252"/>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2/16/23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kern="0" smtClean="0"/>
              <a:pPr/>
              <a:t>‹#›</a:t>
            </a:fld>
            <a:endParaRPr lang="en-US" kern="0"/>
          </a:p>
        </p:txBody>
      </p:sp>
    </p:spTree>
    <p:extLst>
      <p:ext uri="{BB962C8B-B14F-4D97-AF65-F5344CB8AC3E}">
        <p14:creationId xmlns:p14="http://schemas.microsoft.com/office/powerpoint/2010/main" val="1201154650"/>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svg"/><Relationship Id="rId2" Type="http://schemas.microsoft.com/office/2018/10/relationships/comments" Target="../comments/modernComment_1C7_FFD36419.xml"/><Relationship Id="rId1" Type="http://schemas.openxmlformats.org/officeDocument/2006/relationships/slideLayout" Target="../slideLayouts/slideLayout150.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2.png"/><Relationship Id="rId4" Type="http://schemas.openxmlformats.org/officeDocument/2006/relationships/image" Target="../media/image28.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26" Type="http://schemas.openxmlformats.org/officeDocument/2006/relationships/image" Target="../media/image56.svg"/><Relationship Id="rId3" Type="http://schemas.openxmlformats.org/officeDocument/2006/relationships/image" Target="../media/image34.jpe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5" Type="http://schemas.openxmlformats.org/officeDocument/2006/relationships/image" Target="../media/image55.png"/><Relationship Id="rId2" Type="http://schemas.microsoft.com/office/2018/10/relationships/comments" Target="../comments/modernComment_1C5_C0C5F9F1.xml"/><Relationship Id="rId16" Type="http://schemas.openxmlformats.org/officeDocument/2006/relationships/image" Target="../media/image46.svg"/><Relationship Id="rId20" Type="http://schemas.openxmlformats.org/officeDocument/2006/relationships/image" Target="../media/image50.svg"/><Relationship Id="rId29" Type="http://schemas.openxmlformats.org/officeDocument/2006/relationships/image" Target="../media/image59.png"/><Relationship Id="rId1" Type="http://schemas.openxmlformats.org/officeDocument/2006/relationships/slideLayout" Target="../slideLayouts/slideLayout161.xml"/><Relationship Id="rId6" Type="http://schemas.openxmlformats.org/officeDocument/2006/relationships/image" Target="../media/image36.svg"/><Relationship Id="rId11" Type="http://schemas.openxmlformats.org/officeDocument/2006/relationships/image" Target="../media/image41.png"/><Relationship Id="rId24" Type="http://schemas.openxmlformats.org/officeDocument/2006/relationships/image" Target="../media/image54.sv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svg"/><Relationship Id="rId10" Type="http://schemas.openxmlformats.org/officeDocument/2006/relationships/image" Target="../media/image40.svg"/><Relationship Id="rId19" Type="http://schemas.openxmlformats.org/officeDocument/2006/relationships/image" Target="../media/image49.png"/><Relationship Id="rId31" Type="http://schemas.openxmlformats.org/officeDocument/2006/relationships/image" Target="../media/image2.png"/><Relationship Id="rId4" Type="http://schemas.microsoft.com/office/2007/relationships/hdphoto" Target="../media/hdphoto5.wdp"/><Relationship Id="rId9" Type="http://schemas.openxmlformats.org/officeDocument/2006/relationships/image" Target="../media/image39.png"/><Relationship Id="rId14" Type="http://schemas.openxmlformats.org/officeDocument/2006/relationships/image" Target="../media/image44.svg"/><Relationship Id="rId22" Type="http://schemas.openxmlformats.org/officeDocument/2006/relationships/image" Target="../media/image52.svg"/><Relationship Id="rId27" Type="http://schemas.openxmlformats.org/officeDocument/2006/relationships/image" Target="../media/image57.png"/><Relationship Id="rId30" Type="http://schemas.openxmlformats.org/officeDocument/2006/relationships/image" Target="../media/image60.sv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1.jpeg"/><Relationship Id="rId1" Type="http://schemas.openxmlformats.org/officeDocument/2006/relationships/slideLayout" Target="../slideLayouts/slideLayout172.xml"/><Relationship Id="rId6" Type="http://schemas.openxmlformats.org/officeDocument/2006/relationships/image" Target="../media/image2.png"/><Relationship Id="rId5" Type="http://schemas.openxmlformats.org/officeDocument/2006/relationships/image" Target="../media/image63.sv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18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67.svg"/><Relationship Id="rId5" Type="http://schemas.openxmlformats.org/officeDocument/2006/relationships/image" Target="../media/image66.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194.xml"/><Relationship Id="rId5" Type="http://schemas.openxmlformats.org/officeDocument/2006/relationships/image" Target="../media/image2.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62.xml"/><Relationship Id="rId5" Type="http://schemas.openxmlformats.org/officeDocument/2006/relationships/image" Target="../media/image2.png"/><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18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microsoft.com/office/2018/10/relationships/comments" Target="../comments/modernComment_1BC_B38670E6.xml"/><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73.png"/><Relationship Id="rId11" Type="http://schemas.openxmlformats.org/officeDocument/2006/relationships/image" Target="../media/image78.svg"/><Relationship Id="rId5" Type="http://schemas.microsoft.com/office/2007/relationships/hdphoto" Target="../media/hdphoto10.wdp"/><Relationship Id="rId10" Type="http://schemas.openxmlformats.org/officeDocument/2006/relationships/image" Target="../media/image77.png"/><Relationship Id="rId4" Type="http://schemas.openxmlformats.org/officeDocument/2006/relationships/image" Target="../media/image72.jpeg"/><Relationship Id="rId9" Type="http://schemas.openxmlformats.org/officeDocument/2006/relationships/image" Target="../media/image76.svg"/><Relationship Id="rId1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50.xml"/><Relationship Id="rId5" Type="http://schemas.openxmlformats.org/officeDocument/2006/relationships/image" Target="../media/image2.png"/><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svg"/><Relationship Id="rId12"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jpeg"/><Relationship Id="rId3" Type="http://schemas.openxmlformats.org/officeDocument/2006/relationships/image" Target="../media/image91.jpe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image" Target="../media/image27.jpeg"/><Relationship Id="rId1" Type="http://schemas.openxmlformats.org/officeDocument/2006/relationships/slideLayout" Target="../slideLayouts/slideLayout38.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png"/><Relationship Id="rId9" Type="http://schemas.openxmlformats.org/officeDocument/2006/relationships/image" Target="../media/image97.jpeg"/><Relationship Id="rId1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jpeg"/><Relationship Id="rId3" Type="http://schemas.openxmlformats.org/officeDocument/2006/relationships/image" Target="../media/image102.jpeg"/><Relationship Id="rId7" Type="http://schemas.openxmlformats.org/officeDocument/2006/relationships/image" Target="../media/image106.jpeg"/><Relationship Id="rId12" Type="http://schemas.openxmlformats.org/officeDocument/2006/relationships/image" Target="../media/image111.jpeg"/><Relationship Id="rId2" Type="http://schemas.openxmlformats.org/officeDocument/2006/relationships/image" Target="../media/image27.jpeg"/><Relationship Id="rId1" Type="http://schemas.openxmlformats.org/officeDocument/2006/relationships/slideLayout" Target="../slideLayouts/slideLayout38.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5" Type="http://schemas.openxmlformats.org/officeDocument/2006/relationships/image" Target="../media/image2.png"/><Relationship Id="rId10" Type="http://schemas.openxmlformats.org/officeDocument/2006/relationships/image" Target="../media/image109.png"/><Relationship Id="rId4" Type="http://schemas.openxmlformats.org/officeDocument/2006/relationships/image" Target="../media/image103.jpeg"/><Relationship Id="rId9" Type="http://schemas.openxmlformats.org/officeDocument/2006/relationships/image" Target="../media/image108.jpeg"/><Relationship Id="rId14" Type="http://schemas.openxmlformats.org/officeDocument/2006/relationships/image" Target="../media/image1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xml"/><Relationship Id="rId1" Type="http://schemas.openxmlformats.org/officeDocument/2006/relationships/slideLayout" Target="../slideLayouts/slideLayout7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8.png"/><Relationship Id="rId2" Type="http://schemas.openxmlformats.org/officeDocument/2006/relationships/notesSlide" Target="../notesSlides/notesSlide16.xml"/><Relationship Id="rId1" Type="http://schemas.openxmlformats.org/officeDocument/2006/relationships/slideLayout" Target="../slideLayouts/slideLayout204.xml"/><Relationship Id="rId6" Type="http://schemas.openxmlformats.org/officeDocument/2006/relationships/image" Target="../media/image117.png"/><Relationship Id="rId5" Type="http://schemas.openxmlformats.org/officeDocument/2006/relationships/image" Target="../media/image116.png"/><Relationship Id="rId4"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microsoft.com/office/2018/10/relationships/comments" Target="../comments/modernComment_11E_CBFF36FB.xml"/><Relationship Id="rId2" Type="http://schemas.openxmlformats.org/officeDocument/2006/relationships/notesSlide" Target="../notesSlides/notesSlide3.xml"/><Relationship Id="rId1" Type="http://schemas.openxmlformats.org/officeDocument/2006/relationships/slideLayout" Target="../slideLayouts/slideLayout95.xml"/><Relationship Id="rId5" Type="http://schemas.openxmlformats.org/officeDocument/2006/relationships/image" Target="../media/image2.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06.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2.png"/><Relationship Id="rId4" Type="http://schemas.openxmlformats.org/officeDocument/2006/relationships/image" Target="../media/image6.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00.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1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svg"/><Relationship Id="rId3" Type="http://schemas.openxmlformats.org/officeDocument/2006/relationships/image" Target="../media/image18.jpeg"/><Relationship Id="rId7" Type="http://schemas.openxmlformats.org/officeDocument/2006/relationships/image" Target="../media/image21.png"/><Relationship Id="rId12" Type="http://schemas.openxmlformats.org/officeDocument/2006/relationships/image" Target="../media/image25.png"/><Relationship Id="rId2" Type="http://schemas.microsoft.com/office/2018/10/relationships/comments" Target="../comments/modernComment_1C3_E78BC131.xml"/><Relationship Id="rId1" Type="http://schemas.openxmlformats.org/officeDocument/2006/relationships/slideLayout" Target="../slideLayouts/slideLayout128.xml"/><Relationship Id="rId6" Type="http://schemas.openxmlformats.org/officeDocument/2006/relationships/image" Target="../media/image20.png"/><Relationship Id="rId11" Type="http://schemas.openxmlformats.org/officeDocument/2006/relationships/image" Target="../media/image2.png"/><Relationship Id="rId5" Type="http://schemas.openxmlformats.org/officeDocument/2006/relationships/image" Target="../media/image19.png"/><Relationship Id="rId10"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microsoft.com/office/2018/10/relationships/comments" Target="../comments/modernComment_1C4_54D08B10.xml"/><Relationship Id="rId1" Type="http://schemas.openxmlformats.org/officeDocument/2006/relationships/slideLayout" Target="../slideLayouts/slideLayout14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D9E627E-6979-F182-2FA3-844C54B68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13" y="-11323"/>
            <a:ext cx="12242427" cy="6880646"/>
          </a:xfrm>
          <a:prstGeom prst="rect">
            <a:avLst/>
          </a:prstGeom>
        </p:spPr>
      </p:pic>
      <p:sp>
        <p:nvSpPr>
          <p:cNvPr id="7" name="Rectangle 6">
            <a:extLst>
              <a:ext uri="{FF2B5EF4-FFF2-40B4-BE49-F238E27FC236}">
                <a16:creationId xmlns:a16="http://schemas.microsoft.com/office/drawing/2014/main" id="{7F8F9958-D1A6-C252-1ACF-9373127A01B3}"/>
              </a:ext>
            </a:extLst>
          </p:cNvPr>
          <p:cNvSpPr/>
          <p:nvPr/>
        </p:nvSpPr>
        <p:spPr>
          <a:xfrm>
            <a:off x="-302296" y="1088740"/>
            <a:ext cx="9472399" cy="4680520"/>
          </a:xfrm>
          <a:prstGeom prst="rect">
            <a:avLst/>
          </a:prstGeom>
          <a:gradFill>
            <a:gsLst>
              <a:gs pos="21000">
                <a:srgbClr val="000129"/>
              </a:gs>
              <a:gs pos="7600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4" name="TÍTULO">
            <a:extLst>
              <a:ext uri="{FF2B5EF4-FFF2-40B4-BE49-F238E27FC236}">
                <a16:creationId xmlns:a16="http://schemas.microsoft.com/office/drawing/2014/main" id="{A08C1D98-43C5-4959-9A9E-8BEFF991073A}"/>
              </a:ext>
            </a:extLst>
          </p:cNvPr>
          <p:cNvSpPr txBox="1"/>
          <p:nvPr/>
        </p:nvSpPr>
        <p:spPr>
          <a:xfrm>
            <a:off x="3053658" y="4423231"/>
            <a:ext cx="38537" cy="592470"/>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8000">
                <a:solidFill>
                  <a:srgbClr val="0A3C6F"/>
                </a:solidFill>
                <a:latin typeface="Trebuchet MS"/>
                <a:ea typeface="Trebuchet MS"/>
                <a:cs typeface="Trebuchet MS"/>
                <a:sym typeface="Trebuchet MS"/>
              </a:defRPr>
            </a:lvl1pPr>
          </a:lstStyle>
          <a:p>
            <a:endParaRPr lang="es-ES_tradnl" sz="3600" dirty="0">
              <a:solidFill>
                <a:schemeClr val="bg1"/>
              </a:solidFill>
              <a:latin typeface="DIN Alternate" panose="020B0500000000000000" pitchFamily="34" charset="77"/>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AC20E362-06EC-A147-B5CE-31ECF1C32A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30842" y="4262571"/>
            <a:ext cx="3634574" cy="945580"/>
          </a:xfrm>
          <a:prstGeom prst="rect">
            <a:avLst/>
          </a:prstGeom>
          <a:effectLst/>
        </p:spPr>
      </p:pic>
      <p:sp>
        <p:nvSpPr>
          <p:cNvPr id="12" name="1 Rectángulo">
            <a:extLst>
              <a:ext uri="{FF2B5EF4-FFF2-40B4-BE49-F238E27FC236}">
                <a16:creationId xmlns:a16="http://schemas.microsoft.com/office/drawing/2014/main" id="{417704CA-796B-3330-3827-5177E0DCE194}"/>
              </a:ext>
            </a:extLst>
          </p:cNvPr>
          <p:cNvSpPr/>
          <p:nvPr/>
        </p:nvSpPr>
        <p:spPr>
          <a:xfrm>
            <a:off x="1333364" y="3392406"/>
            <a:ext cx="3970548" cy="492443"/>
          </a:xfrm>
          <a:prstGeom prst="rect">
            <a:avLst/>
          </a:prstGeom>
        </p:spPr>
        <p:txBody>
          <a:bodyPr wrap="square">
            <a:spAutoFit/>
          </a:bodyPr>
          <a:lstStyle/>
          <a:p>
            <a:pPr lvl="0"/>
            <a:endParaRPr lang="es-MX" sz="800" dirty="0">
              <a:solidFill>
                <a:schemeClr val="bg1"/>
              </a:solidFill>
              <a:effectLst>
                <a:outerShdw blurRad="50800" dist="38100" dir="8100000" algn="tr" rotWithShape="0">
                  <a:prstClr val="black">
                    <a:alpha val="40000"/>
                  </a:prstClr>
                </a:outerShdw>
              </a:effectLst>
              <a:latin typeface="Lato Black" panose="020F0502020204030203" pitchFamily="34" charset="0"/>
              <a:ea typeface="Lato Black" panose="020F0502020204030203" pitchFamily="34" charset="0"/>
              <a:cs typeface="Lato Black" panose="020F0502020204030203" pitchFamily="34" charset="0"/>
            </a:endParaRPr>
          </a:p>
          <a:p>
            <a:pPr lvl="0"/>
            <a:r>
              <a:rPr lang="es-MX" dirty="0">
                <a:solidFill>
                  <a:schemeClr val="bg1"/>
                </a:solidFill>
                <a:effectLst>
                  <a:outerShdw blurRad="50800" dist="38100" dir="8100000" algn="tr" rotWithShape="0">
                    <a:prstClr val="black">
                      <a:alpha val="40000"/>
                    </a:prstClr>
                  </a:outerShdw>
                </a:effectLst>
                <a:latin typeface="Lato Black" panose="020F0502020204030203" pitchFamily="34" charset="0"/>
                <a:ea typeface="Lato Black" panose="020F0502020204030203" pitchFamily="34" charset="0"/>
                <a:cs typeface="Lato Black" panose="020F0502020204030203" pitchFamily="34" charset="0"/>
              </a:rPr>
              <a:t>Una región, un mismo equipo.</a:t>
            </a:r>
          </a:p>
        </p:txBody>
      </p:sp>
      <p:sp>
        <p:nvSpPr>
          <p:cNvPr id="8" name="Rectangle 7">
            <a:extLst>
              <a:ext uri="{FF2B5EF4-FFF2-40B4-BE49-F238E27FC236}">
                <a16:creationId xmlns:a16="http://schemas.microsoft.com/office/drawing/2014/main" id="{CC117B83-2C62-90FE-D5E4-F44D664A4252}"/>
              </a:ext>
            </a:extLst>
          </p:cNvPr>
          <p:cNvSpPr/>
          <p:nvPr/>
        </p:nvSpPr>
        <p:spPr>
          <a:xfrm>
            <a:off x="940716" y="1565652"/>
            <a:ext cx="154129" cy="366354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1 Rectángulo">
            <a:extLst>
              <a:ext uri="{FF2B5EF4-FFF2-40B4-BE49-F238E27FC236}">
                <a16:creationId xmlns:a16="http://schemas.microsoft.com/office/drawing/2014/main" id="{A70A1702-5D91-ADBE-91B1-0895520EF465}"/>
              </a:ext>
            </a:extLst>
          </p:cNvPr>
          <p:cNvSpPr/>
          <p:nvPr/>
        </p:nvSpPr>
        <p:spPr>
          <a:xfrm>
            <a:off x="1256290" y="1263166"/>
            <a:ext cx="2935899" cy="1569660"/>
          </a:xfrm>
          <a:prstGeom prst="rect">
            <a:avLst/>
          </a:prstGeom>
        </p:spPr>
        <p:txBody>
          <a:bodyPr wrap="square">
            <a:spAutoFit/>
          </a:bodyPr>
          <a:lstStyle/>
          <a:p>
            <a:pPr lvl="0"/>
            <a:r>
              <a:rPr lang="es-MX" sz="9600" dirty="0">
                <a:solidFill>
                  <a:schemeClr val="bg1"/>
                </a:solidFill>
                <a:effectLst>
                  <a:outerShdw blurRad="50800" dist="38100" dir="8100000" algn="tr" rotWithShape="0">
                    <a:prstClr val="black">
                      <a:alpha val="40000"/>
                    </a:prstClr>
                  </a:outerShdw>
                </a:effectLst>
                <a:latin typeface="Lato Black" panose="020F0502020204030203" pitchFamily="34" charset="0"/>
                <a:ea typeface="Lato Black" panose="020F0502020204030203" pitchFamily="34" charset="0"/>
                <a:cs typeface="Lato Black" panose="020F0502020204030203" pitchFamily="34" charset="0"/>
              </a:rPr>
              <a:t>THB</a:t>
            </a:r>
            <a:r>
              <a:rPr lang="es-MX" sz="8000" dirty="0">
                <a:solidFill>
                  <a:schemeClr val="bg1"/>
                </a:solidFill>
                <a:effectLst>
                  <a:outerShdw blurRad="50800" dist="38100" dir="8100000" algn="tr" rotWithShape="0">
                    <a:prstClr val="black">
                      <a:alpha val="40000"/>
                    </a:prstClr>
                  </a:outerShdw>
                </a:effectLst>
                <a:latin typeface="Lato Black" panose="020F0502020204030203" pitchFamily="34" charset="0"/>
                <a:ea typeface="Lato Black" panose="020F0502020204030203" pitchFamily="34" charset="0"/>
                <a:cs typeface="Lato Black" panose="020F0502020204030203" pitchFamily="34" charset="0"/>
              </a:rPr>
              <a:t> </a:t>
            </a:r>
          </a:p>
        </p:txBody>
      </p:sp>
      <p:sp>
        <p:nvSpPr>
          <p:cNvPr id="9" name="1 Rectángulo">
            <a:extLst>
              <a:ext uri="{FF2B5EF4-FFF2-40B4-BE49-F238E27FC236}">
                <a16:creationId xmlns:a16="http://schemas.microsoft.com/office/drawing/2014/main" id="{AE102AD6-8A33-AE63-4279-5E71B39D27A5}"/>
              </a:ext>
            </a:extLst>
          </p:cNvPr>
          <p:cNvSpPr/>
          <p:nvPr/>
        </p:nvSpPr>
        <p:spPr>
          <a:xfrm>
            <a:off x="1333364" y="2473761"/>
            <a:ext cx="3430312" cy="923330"/>
          </a:xfrm>
          <a:prstGeom prst="rect">
            <a:avLst/>
          </a:prstGeom>
        </p:spPr>
        <p:txBody>
          <a:bodyPr wrap="square">
            <a:spAutoFit/>
          </a:bodyPr>
          <a:lstStyle/>
          <a:p>
            <a:pPr lvl="0"/>
            <a:r>
              <a:rPr lang="es-MX" sz="5400" dirty="0">
                <a:solidFill>
                  <a:schemeClr val="bg1"/>
                </a:solidFill>
                <a:effectLst>
                  <a:outerShdw blurRad="50800" dist="38100" dir="8100000" algn="tr" rotWithShape="0">
                    <a:prstClr val="black">
                      <a:alpha val="40000"/>
                    </a:prstClr>
                  </a:outerShdw>
                </a:effectLst>
                <a:latin typeface="Lato Black" panose="020F0502020204030203" pitchFamily="34" charset="0"/>
                <a:ea typeface="Lato Black" panose="020F0502020204030203" pitchFamily="34" charset="0"/>
                <a:cs typeface="Lato Black" panose="020F0502020204030203" pitchFamily="34" charset="0"/>
              </a:rPr>
              <a:t>LATAM</a:t>
            </a:r>
            <a:endParaRPr lang="es-MX" sz="6000" dirty="0">
              <a:solidFill>
                <a:schemeClr val="bg1"/>
              </a:solidFill>
              <a:effectLst>
                <a:outerShdw blurRad="50800" dist="38100" dir="8100000" algn="tr" rotWithShape="0">
                  <a:prstClr val="black">
                    <a:alpha val="40000"/>
                  </a:prstClr>
                </a:outerShdw>
              </a:effectLst>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63029043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AE47BD5-135B-668F-33C2-0CAF99586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0" y="-33638"/>
            <a:ext cx="9216045" cy="6925275"/>
          </a:xfrm>
          <a:prstGeom prst="rect">
            <a:avLst/>
          </a:prstGeom>
        </p:spPr>
      </p:pic>
      <p:sp>
        <p:nvSpPr>
          <p:cNvPr id="5" name="Rectangle 5">
            <a:extLst>
              <a:ext uri="{FF2B5EF4-FFF2-40B4-BE49-F238E27FC236}">
                <a16:creationId xmlns:a16="http://schemas.microsoft.com/office/drawing/2014/main" id="{AC91BA09-DC34-F36C-A269-A8A5B3AA6405}"/>
              </a:ext>
            </a:extLst>
          </p:cNvPr>
          <p:cNvSpPr/>
          <p:nvPr/>
        </p:nvSpPr>
        <p:spPr>
          <a:xfrm rot="10800000">
            <a:off x="98158" y="-61905"/>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 name="Rectangle 5">
            <a:extLst>
              <a:ext uri="{FF2B5EF4-FFF2-40B4-BE49-F238E27FC236}">
                <a16:creationId xmlns:a16="http://schemas.microsoft.com/office/drawing/2014/main" id="{28FFE64F-55AE-7337-39BA-2B91216D0853}"/>
              </a:ext>
            </a:extLst>
          </p:cNvPr>
          <p:cNvSpPr/>
          <p:nvPr/>
        </p:nvSpPr>
        <p:spPr>
          <a:xfrm>
            <a:off x="-89086" y="2276872"/>
            <a:ext cx="12341223" cy="972491"/>
          </a:xfrm>
          <a:prstGeom prst="rect">
            <a:avLst/>
          </a:prstGeom>
          <a:solidFill>
            <a:srgbClr val="000000">
              <a:alpha val="601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7" name="Rectangle 36">
            <a:extLst>
              <a:ext uri="{FF2B5EF4-FFF2-40B4-BE49-F238E27FC236}">
                <a16:creationId xmlns:a16="http://schemas.microsoft.com/office/drawing/2014/main" id="{07FE4BCD-F562-78BD-9E39-E5FD40492B77}"/>
              </a:ext>
            </a:extLst>
          </p:cNvPr>
          <p:cNvSpPr/>
          <p:nvPr/>
        </p:nvSpPr>
        <p:spPr>
          <a:xfrm>
            <a:off x="0" y="3372697"/>
            <a:ext cx="12192000" cy="34853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Rectangle 24">
            <a:extLst>
              <a:ext uri="{FF2B5EF4-FFF2-40B4-BE49-F238E27FC236}">
                <a16:creationId xmlns:a16="http://schemas.microsoft.com/office/drawing/2014/main" id="{BA500B7C-1BFE-AADB-E8CB-EA67984B6789}"/>
              </a:ext>
            </a:extLst>
          </p:cNvPr>
          <p:cNvSpPr/>
          <p:nvPr/>
        </p:nvSpPr>
        <p:spPr>
          <a:xfrm rot="5400000">
            <a:off x="2700207" y="-2211479"/>
            <a:ext cx="1070220" cy="6572374"/>
          </a:xfrm>
          <a:prstGeom prst="rect">
            <a:avLst/>
          </a:prstGeom>
          <a:gradFill>
            <a:gsLst>
              <a:gs pos="49000">
                <a:srgbClr val="00084B">
                  <a:alpha val="59000"/>
                </a:srgbClr>
              </a:gs>
              <a:gs pos="84000">
                <a:srgbClr val="01010D">
                  <a:alpha val="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a:extLst>
              <a:ext uri="{FF2B5EF4-FFF2-40B4-BE49-F238E27FC236}">
                <a16:creationId xmlns:a16="http://schemas.microsoft.com/office/drawing/2014/main" id="{86839BB2-B164-DC77-DE57-44500C9B6C6B}"/>
              </a:ext>
            </a:extLst>
          </p:cNvPr>
          <p:cNvSpPr>
            <a:spLocks noGrp="1"/>
          </p:cNvSpPr>
          <p:nvPr>
            <p:ph type="title"/>
          </p:nvPr>
        </p:nvSpPr>
        <p:spPr>
          <a:xfrm>
            <a:off x="1548923" y="487836"/>
            <a:ext cx="3295278" cy="1325563"/>
          </a:xfrm>
        </p:spPr>
        <p:txBody>
          <a:bodyPr>
            <a:normAutofit fontScale="90000"/>
          </a:bodyPr>
          <a:lstStyle/>
          <a:p>
            <a:r>
              <a:rPr lang="es-MX" sz="54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ASESORÍA</a:t>
            </a:r>
            <a:endParaRPr lang="es-CL" sz="5400" b="1"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Marcador de contenido 2">
            <a:extLst>
              <a:ext uri="{FF2B5EF4-FFF2-40B4-BE49-F238E27FC236}">
                <a16:creationId xmlns:a16="http://schemas.microsoft.com/office/drawing/2014/main" id="{34E4AA13-1BF0-5DC0-5E4C-28C67A227CD4}"/>
              </a:ext>
            </a:extLst>
          </p:cNvPr>
          <p:cNvSpPr>
            <a:spLocks noGrp="1"/>
          </p:cNvSpPr>
          <p:nvPr>
            <p:ph idx="1"/>
          </p:nvPr>
        </p:nvSpPr>
        <p:spPr>
          <a:xfrm>
            <a:off x="5002995" y="2492896"/>
            <a:ext cx="2202780" cy="570675"/>
          </a:xfrm>
        </p:spPr>
        <p:txBody>
          <a:bodyPr>
            <a:noAutofit/>
          </a:bodyPr>
          <a:lstStyle/>
          <a:p>
            <a:pPr marL="0" indent="0" algn="ctr">
              <a:buNone/>
            </a:pPr>
            <a:r>
              <a:rPr lang="es-MX" sz="2000" b="1" dirty="0">
                <a:solidFill>
                  <a:srgbClr val="00B050"/>
                </a:solidFill>
                <a:latin typeface="Lato" panose="020F0502020204030203" pitchFamily="34" charset="0"/>
                <a:ea typeface="Lato" panose="020F0502020204030203" pitchFamily="34" charset="0"/>
                <a:cs typeface="Lato" panose="020F0502020204030203" pitchFamily="34" charset="0"/>
              </a:rPr>
              <a:t>Ingeniería de Riesgos</a:t>
            </a:r>
          </a:p>
        </p:txBody>
      </p:sp>
      <p:sp>
        <p:nvSpPr>
          <p:cNvPr id="7" name="Marcador de contenido 2">
            <a:extLst>
              <a:ext uri="{FF2B5EF4-FFF2-40B4-BE49-F238E27FC236}">
                <a16:creationId xmlns:a16="http://schemas.microsoft.com/office/drawing/2014/main" id="{B1FE031B-2515-EE86-FDF5-C9BE0F395378}"/>
              </a:ext>
            </a:extLst>
          </p:cNvPr>
          <p:cNvSpPr txBox="1">
            <a:spLocks/>
          </p:cNvSpPr>
          <p:nvPr/>
        </p:nvSpPr>
        <p:spPr>
          <a:xfrm>
            <a:off x="2131610" y="2492896"/>
            <a:ext cx="1796093" cy="5706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000" b="1" dirty="0">
                <a:solidFill>
                  <a:srgbClr val="00B050"/>
                </a:solidFill>
                <a:latin typeface="Lato" panose="020F0502020204030203" pitchFamily="34" charset="0"/>
                <a:ea typeface="Lato" panose="020F0502020204030203" pitchFamily="34" charset="0"/>
                <a:cs typeface="Lato" panose="020F0502020204030203" pitchFamily="34" charset="0"/>
              </a:rPr>
              <a:t>Mapa de Riesgos, </a:t>
            </a:r>
          </a:p>
        </p:txBody>
      </p:sp>
      <p:cxnSp>
        <p:nvCxnSpPr>
          <p:cNvPr id="19" name="Straight Connector 18">
            <a:extLst>
              <a:ext uri="{FF2B5EF4-FFF2-40B4-BE49-F238E27FC236}">
                <a16:creationId xmlns:a16="http://schemas.microsoft.com/office/drawing/2014/main" id="{F1BC0368-ACE5-E9A1-D0C3-689AB8E77E65}"/>
              </a:ext>
            </a:extLst>
          </p:cNvPr>
          <p:cNvCxnSpPr>
            <a:cxnSpLocks/>
          </p:cNvCxnSpPr>
          <p:nvPr/>
        </p:nvCxnSpPr>
        <p:spPr>
          <a:xfrm>
            <a:off x="4493572" y="3644620"/>
            <a:ext cx="0" cy="2914284"/>
          </a:xfrm>
          <a:prstGeom prst="line">
            <a:avLst/>
          </a:prstGeom>
          <a:ln w="12700">
            <a:solidFill>
              <a:schemeClr val="bg1">
                <a:lumMod val="75000"/>
                <a:alpha val="753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0284751-53EE-1A67-C184-3B43A5A95AEB}"/>
              </a:ext>
            </a:extLst>
          </p:cNvPr>
          <p:cNvCxnSpPr>
            <a:cxnSpLocks/>
          </p:cNvCxnSpPr>
          <p:nvPr/>
        </p:nvCxnSpPr>
        <p:spPr>
          <a:xfrm>
            <a:off x="7680176" y="3644620"/>
            <a:ext cx="0" cy="3027787"/>
          </a:xfrm>
          <a:prstGeom prst="line">
            <a:avLst/>
          </a:prstGeom>
          <a:ln w="12700">
            <a:solidFill>
              <a:schemeClr val="bg1">
                <a:lumMod val="75000"/>
                <a:alpha val="75300"/>
              </a:schemeClr>
            </a:solidFill>
          </a:ln>
        </p:spPr>
        <p:style>
          <a:lnRef idx="1">
            <a:schemeClr val="accent1"/>
          </a:lnRef>
          <a:fillRef idx="0">
            <a:schemeClr val="accent1"/>
          </a:fillRef>
          <a:effectRef idx="0">
            <a:schemeClr val="accent1"/>
          </a:effectRef>
          <a:fontRef idx="minor">
            <a:schemeClr val="tx1"/>
          </a:fontRef>
        </p:style>
      </p:cxnSp>
      <p:pic>
        <p:nvPicPr>
          <p:cNvPr id="29" name="Graphic 28" descr="Programmer male outline">
            <a:extLst>
              <a:ext uri="{FF2B5EF4-FFF2-40B4-BE49-F238E27FC236}">
                <a16:creationId xmlns:a16="http://schemas.microsoft.com/office/drawing/2014/main" id="{0B41371B-126C-EB74-F55C-A0B39E7DD4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92243" y="3761600"/>
            <a:ext cx="2413362" cy="2413362"/>
          </a:xfrm>
          <a:prstGeom prst="rect">
            <a:avLst/>
          </a:prstGeom>
        </p:spPr>
      </p:pic>
      <p:pic>
        <p:nvPicPr>
          <p:cNvPr id="31" name="Graphic 30" descr="Blueprint outline">
            <a:extLst>
              <a:ext uri="{FF2B5EF4-FFF2-40B4-BE49-F238E27FC236}">
                <a16:creationId xmlns:a16="http://schemas.microsoft.com/office/drawing/2014/main" id="{F8771D87-713F-5244-0820-27DF9767D4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0325" y="3761600"/>
            <a:ext cx="2413362" cy="2413362"/>
          </a:xfrm>
          <a:prstGeom prst="rect">
            <a:avLst/>
          </a:prstGeom>
        </p:spPr>
      </p:pic>
      <p:sp>
        <p:nvSpPr>
          <p:cNvPr id="8" name="Marcador de contenido 2">
            <a:extLst>
              <a:ext uri="{FF2B5EF4-FFF2-40B4-BE49-F238E27FC236}">
                <a16:creationId xmlns:a16="http://schemas.microsoft.com/office/drawing/2014/main" id="{5F505C84-1B91-124E-C798-938D399B73B8}"/>
              </a:ext>
            </a:extLst>
          </p:cNvPr>
          <p:cNvSpPr txBox="1">
            <a:spLocks/>
          </p:cNvSpPr>
          <p:nvPr/>
        </p:nvSpPr>
        <p:spPr>
          <a:xfrm>
            <a:off x="7970411" y="2492896"/>
            <a:ext cx="2687584" cy="5706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000" b="1" dirty="0">
                <a:solidFill>
                  <a:srgbClr val="00B050"/>
                </a:solidFill>
                <a:latin typeface="Lato" panose="020F0502020204030203" pitchFamily="34" charset="0"/>
                <a:ea typeface="Lato" panose="020F0502020204030203" pitchFamily="34" charset="0"/>
                <a:cs typeface="Lato" panose="020F0502020204030203" pitchFamily="34" charset="0"/>
              </a:rPr>
              <a:t>Cálculos de PML/EML, RRHH</a:t>
            </a:r>
            <a:endParaRPr lang="es-CL" sz="2000" b="1" dirty="0">
              <a:solidFill>
                <a:srgbClr val="00B050"/>
              </a:solidFill>
              <a:latin typeface="Lato" panose="020F0502020204030203" pitchFamily="34" charset="0"/>
              <a:ea typeface="Lato" panose="020F0502020204030203" pitchFamily="34" charset="0"/>
              <a:cs typeface="Lato" panose="020F0502020204030203" pitchFamily="34" charset="0"/>
            </a:endParaRPr>
          </a:p>
        </p:txBody>
      </p:sp>
      <p:pic>
        <p:nvPicPr>
          <p:cNvPr id="35" name="Graphic 34" descr="Mathematics outline">
            <a:extLst>
              <a:ext uri="{FF2B5EF4-FFF2-40B4-BE49-F238E27FC236}">
                <a16:creationId xmlns:a16="http://schemas.microsoft.com/office/drawing/2014/main" id="{0847A9EF-88CC-E578-CA5D-AB98D47B3A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20436" y="3674514"/>
            <a:ext cx="2587534" cy="2587534"/>
          </a:xfrm>
          <a:prstGeom prst="rect">
            <a:avLst/>
          </a:prstGeom>
        </p:spPr>
      </p:pic>
      <p:grpSp>
        <p:nvGrpSpPr>
          <p:cNvPr id="26" name="Group 25">
            <a:extLst>
              <a:ext uri="{FF2B5EF4-FFF2-40B4-BE49-F238E27FC236}">
                <a16:creationId xmlns:a16="http://schemas.microsoft.com/office/drawing/2014/main" id="{961B1B81-B14B-6E8A-D0BE-2B6F0EEF343D}"/>
              </a:ext>
            </a:extLst>
          </p:cNvPr>
          <p:cNvGrpSpPr/>
          <p:nvPr/>
        </p:nvGrpSpPr>
        <p:grpSpPr>
          <a:xfrm>
            <a:off x="-38126" y="1895556"/>
            <a:ext cx="6259910" cy="45720"/>
            <a:chOff x="-4660993" y="391972"/>
            <a:chExt cx="6259910" cy="45720"/>
          </a:xfrm>
          <a:solidFill>
            <a:srgbClr val="00B050"/>
          </a:solidFill>
        </p:grpSpPr>
        <p:sp>
          <p:nvSpPr>
            <p:cNvPr id="27" name="Rectangle 26">
              <a:extLst>
                <a:ext uri="{FF2B5EF4-FFF2-40B4-BE49-F238E27FC236}">
                  <a16:creationId xmlns:a16="http://schemas.microsoft.com/office/drawing/2014/main" id="{1BAE3E29-5CAD-735E-97DD-DC52A794D6F7}"/>
                </a:ext>
              </a:extLst>
            </p:cNvPr>
            <p:cNvSpPr/>
            <p:nvPr/>
          </p:nvSpPr>
          <p:spPr>
            <a:xfrm>
              <a:off x="-4660993" y="391973"/>
              <a:ext cx="5858742"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8" name="Rectangle 27">
              <a:extLst>
                <a:ext uri="{FF2B5EF4-FFF2-40B4-BE49-F238E27FC236}">
                  <a16:creationId xmlns:a16="http://schemas.microsoft.com/office/drawing/2014/main" id="{1DDEC560-A894-C428-892D-B334F3B84246}"/>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Rectangle 29">
              <a:extLst>
                <a:ext uri="{FF2B5EF4-FFF2-40B4-BE49-F238E27FC236}">
                  <a16:creationId xmlns:a16="http://schemas.microsoft.com/office/drawing/2014/main" id="{0CDA8A51-BFF2-987C-B8A0-A683D497B6FA}"/>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2" name="Rectangle 31">
              <a:extLst>
                <a:ext uri="{FF2B5EF4-FFF2-40B4-BE49-F238E27FC236}">
                  <a16:creationId xmlns:a16="http://schemas.microsoft.com/office/drawing/2014/main" id="{BFB42679-E4BA-C341-C196-6F1D3AC26A90}"/>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3" name="Rectangle 32">
              <a:extLst>
                <a:ext uri="{FF2B5EF4-FFF2-40B4-BE49-F238E27FC236}">
                  <a16:creationId xmlns:a16="http://schemas.microsoft.com/office/drawing/2014/main" id="{833D9B30-9ABC-CE41-B936-E787D4781152}"/>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36" name="Picture 35">
            <a:extLst>
              <a:ext uri="{FF2B5EF4-FFF2-40B4-BE49-F238E27FC236}">
                <a16:creationId xmlns:a16="http://schemas.microsoft.com/office/drawing/2014/main" id="{5C8DAC87-B5FE-26E1-1D52-CAAB06F04AD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sp>
        <p:nvSpPr>
          <p:cNvPr id="12" name="Rectangle 11">
            <a:extLst>
              <a:ext uri="{FF2B5EF4-FFF2-40B4-BE49-F238E27FC236}">
                <a16:creationId xmlns:a16="http://schemas.microsoft.com/office/drawing/2014/main" id="{B2C464E1-95E4-3DA5-21BD-C7F6E3599555}"/>
              </a:ext>
            </a:extLst>
          </p:cNvPr>
          <p:cNvSpPr/>
          <p:nvPr/>
        </p:nvSpPr>
        <p:spPr>
          <a:xfrm rot="5400000">
            <a:off x="1552346" y="-1812620"/>
            <a:ext cx="138748" cy="3763991"/>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angle 12">
            <a:extLst>
              <a:ext uri="{FF2B5EF4-FFF2-40B4-BE49-F238E27FC236}">
                <a16:creationId xmlns:a16="http://schemas.microsoft.com/office/drawing/2014/main" id="{72C95F48-55BA-6DCF-44E8-30A82260E8A5}"/>
              </a:ext>
            </a:extLst>
          </p:cNvPr>
          <p:cNvSpPr/>
          <p:nvPr/>
        </p:nvSpPr>
        <p:spPr>
          <a:xfrm rot="5400000">
            <a:off x="4423459" y="-921220"/>
            <a:ext cx="140227" cy="1979712"/>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429204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F73DFD7-7E10-43ED-217D-C26A8E28A04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6000"/>
                    </a14:imgEffect>
                  </a14:imgLayer>
                </a14:imgProps>
              </a:ext>
              <a:ext uri="{28A0092B-C50C-407E-A947-70E740481C1C}">
                <a14:useLocalDpi xmlns:a14="http://schemas.microsoft.com/office/drawing/2010/main" val="0"/>
              </a:ext>
            </a:extLst>
          </a:blip>
          <a:stretch>
            <a:fillRect/>
          </a:stretch>
        </p:blipFill>
        <p:spPr>
          <a:xfrm>
            <a:off x="-35304" y="-35119"/>
            <a:ext cx="9216045" cy="6925275"/>
          </a:xfrm>
          <a:prstGeom prst="rect">
            <a:avLst/>
          </a:prstGeom>
        </p:spPr>
      </p:pic>
      <p:sp>
        <p:nvSpPr>
          <p:cNvPr id="83" name="Rectangle 5">
            <a:extLst>
              <a:ext uri="{FF2B5EF4-FFF2-40B4-BE49-F238E27FC236}">
                <a16:creationId xmlns:a16="http://schemas.microsoft.com/office/drawing/2014/main" id="{010B7B44-6142-25A6-9D82-4DAF8B061BC0}"/>
              </a:ext>
            </a:extLst>
          </p:cNvPr>
          <p:cNvSpPr/>
          <p:nvPr/>
        </p:nvSpPr>
        <p:spPr>
          <a:xfrm rot="10800000">
            <a:off x="288721" y="-97968"/>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8" name="Rectangle 97">
            <a:extLst>
              <a:ext uri="{FF2B5EF4-FFF2-40B4-BE49-F238E27FC236}">
                <a16:creationId xmlns:a16="http://schemas.microsoft.com/office/drawing/2014/main" id="{BBA724A0-45DE-943D-9E33-0F1A5A6342F7}"/>
              </a:ext>
            </a:extLst>
          </p:cNvPr>
          <p:cNvSpPr/>
          <p:nvPr/>
        </p:nvSpPr>
        <p:spPr>
          <a:xfrm>
            <a:off x="0" y="3202313"/>
            <a:ext cx="12192000" cy="36556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6" name="Rectangle 95">
            <a:extLst>
              <a:ext uri="{FF2B5EF4-FFF2-40B4-BE49-F238E27FC236}">
                <a16:creationId xmlns:a16="http://schemas.microsoft.com/office/drawing/2014/main" id="{CE9CC217-EF84-4A16-F8D9-0208D89C7862}"/>
              </a:ext>
            </a:extLst>
          </p:cNvPr>
          <p:cNvSpPr/>
          <p:nvPr/>
        </p:nvSpPr>
        <p:spPr>
          <a:xfrm rot="16200000">
            <a:off x="6019964" y="-4631866"/>
            <a:ext cx="1093887" cy="11598997"/>
          </a:xfrm>
          <a:prstGeom prst="rect">
            <a:avLst/>
          </a:prstGeom>
          <a:gradFill>
            <a:gsLst>
              <a:gs pos="49000">
                <a:srgbClr val="00084B">
                  <a:alpha val="59000"/>
                </a:srgbClr>
              </a:gs>
              <a:gs pos="84000">
                <a:srgbClr val="01010D">
                  <a:alpha val="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a:extLst>
              <a:ext uri="{FF2B5EF4-FFF2-40B4-BE49-F238E27FC236}">
                <a16:creationId xmlns:a16="http://schemas.microsoft.com/office/drawing/2014/main" id="{CEAA4DF3-44F4-08BD-5553-A41545407EE3}"/>
              </a:ext>
            </a:extLst>
          </p:cNvPr>
          <p:cNvSpPr>
            <a:spLocks noGrp="1"/>
          </p:cNvSpPr>
          <p:nvPr>
            <p:ph type="title"/>
          </p:nvPr>
        </p:nvSpPr>
        <p:spPr>
          <a:xfrm>
            <a:off x="1949372" y="591269"/>
            <a:ext cx="7047783" cy="1325563"/>
          </a:xfrm>
        </p:spPr>
        <p:txBody>
          <a:bodyPr>
            <a:normAutofit/>
          </a:bodyPr>
          <a:lstStyle/>
          <a:p>
            <a:r>
              <a:rPr lang="es-MX"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LINEAS ESPECIALIZADAS DE NEGOCIO</a:t>
            </a:r>
            <a:endParaRPr lang="es-CL" b="1"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4" name="Google Shape;142;p4">
            <a:extLst>
              <a:ext uri="{FF2B5EF4-FFF2-40B4-BE49-F238E27FC236}">
                <a16:creationId xmlns:a16="http://schemas.microsoft.com/office/drawing/2014/main" id="{0D74D2D4-07BC-44DB-BDB9-ED4EF9B1E4F0}"/>
              </a:ext>
            </a:extLst>
          </p:cNvPr>
          <p:cNvSpPr/>
          <p:nvPr/>
        </p:nvSpPr>
        <p:spPr>
          <a:xfrm>
            <a:off x="2056166" y="2186321"/>
            <a:ext cx="6834193" cy="738623"/>
          </a:xfrm>
          <a:prstGeom prst="rect">
            <a:avLst/>
          </a:prstGeom>
          <a:noFill/>
          <a:ln>
            <a:noFill/>
          </a:ln>
        </p:spPr>
        <p:txBody>
          <a:bodyPr spcFirstLastPara="1" wrap="square" lIns="91425" tIns="45700" rIns="91425" bIns="45700" anchor="t" anchorCtr="0">
            <a:spAutoFit/>
          </a:bodyPr>
          <a:lstStyle/>
          <a:p>
            <a:pPr algn="just" defTabSz="914400">
              <a:buClr>
                <a:srgbClr val="FFFFFF"/>
              </a:buClr>
              <a:buSzPts val="4000"/>
            </a:pPr>
            <a:r>
              <a:rPr lang="es-CL" sz="1400" dirty="0">
                <a:solidFill>
                  <a:schemeClr val="bg1"/>
                </a:solidFill>
                <a:latin typeface="Avenir Next" panose="020B0503020202020204" pitchFamily="34" charset="0"/>
                <a:ea typeface="Arial"/>
                <a:cs typeface="Arial" panose="020B0604020202020204" pitchFamily="34" charset="0"/>
                <a:sym typeface="Arial"/>
              </a:rPr>
              <a:t>THB se caracteriza por la atención personalizada a todos nuestros clientes, lo cual nos permite conocer de primera mano sus necesidades; así podemos estar en condiciones de solventarlas de la mejor manera</a:t>
            </a:r>
          </a:p>
        </p:txBody>
      </p:sp>
      <p:sp>
        <p:nvSpPr>
          <p:cNvPr id="10" name="CuadroTexto 9">
            <a:extLst>
              <a:ext uri="{FF2B5EF4-FFF2-40B4-BE49-F238E27FC236}">
                <a16:creationId xmlns:a16="http://schemas.microsoft.com/office/drawing/2014/main" id="{4AFC4565-6CC3-6DD5-D17E-F087475E08CA}"/>
              </a:ext>
            </a:extLst>
          </p:cNvPr>
          <p:cNvSpPr txBox="1"/>
          <p:nvPr/>
        </p:nvSpPr>
        <p:spPr>
          <a:xfrm>
            <a:off x="1919537" y="6028453"/>
            <a:ext cx="1449195" cy="553998"/>
          </a:xfrm>
          <a:prstGeom prst="rect">
            <a:avLst/>
          </a:prstGeom>
          <a:noFill/>
        </p:spPr>
        <p:txBody>
          <a:bodyPr wrap="square" rtlCol="0">
            <a:spAutoFit/>
          </a:bodyPr>
          <a:lstStyle/>
          <a:p>
            <a:pPr algn="ctr" defTabSz="914400"/>
            <a:r>
              <a:rPr lang="es-MX" sz="1000" b="1" dirty="0">
                <a:solidFill>
                  <a:srgbClr val="01010D"/>
                </a:solidFill>
                <a:latin typeface="Avenir Next" panose="020B0503020202020204" pitchFamily="34" charset="0"/>
              </a:rPr>
              <a:t>LINEAS FINANCIERAS</a:t>
            </a:r>
          </a:p>
          <a:p>
            <a:pPr algn="ctr" defTabSz="914400"/>
            <a:r>
              <a:rPr lang="es-MX" sz="1000" b="1" dirty="0">
                <a:solidFill>
                  <a:srgbClr val="01010D"/>
                </a:solidFill>
                <a:latin typeface="Avenir Next" panose="020B0503020202020204" pitchFamily="34" charset="0"/>
              </a:rPr>
              <a:t>Y PROFESIONALES</a:t>
            </a:r>
            <a:endParaRPr lang="es-CL" sz="1000" b="1" dirty="0">
              <a:solidFill>
                <a:srgbClr val="01010D"/>
              </a:solidFill>
              <a:latin typeface="Avenir Next" panose="020B0503020202020204" pitchFamily="34" charset="0"/>
            </a:endParaRPr>
          </a:p>
        </p:txBody>
      </p:sp>
      <p:sp>
        <p:nvSpPr>
          <p:cNvPr id="13" name="CuadroTexto 12">
            <a:extLst>
              <a:ext uri="{FF2B5EF4-FFF2-40B4-BE49-F238E27FC236}">
                <a16:creationId xmlns:a16="http://schemas.microsoft.com/office/drawing/2014/main" id="{D3F8C1F0-2664-BC2B-D302-A971D6A571F0}"/>
              </a:ext>
            </a:extLst>
          </p:cNvPr>
          <p:cNvSpPr txBox="1"/>
          <p:nvPr/>
        </p:nvSpPr>
        <p:spPr>
          <a:xfrm>
            <a:off x="1972219" y="4240447"/>
            <a:ext cx="1343830" cy="430887"/>
          </a:xfrm>
          <a:prstGeom prst="rect">
            <a:avLst/>
          </a:prstGeom>
          <a:noFill/>
        </p:spPr>
        <p:txBody>
          <a:bodyPr wrap="square" lIns="91440" tIns="45720" rIns="91440" bIns="45720" rtlCol="0" anchor="t">
            <a:spAutoFit/>
          </a:bodyPr>
          <a:lstStyle/>
          <a:p>
            <a:pPr algn="ctr" defTabSz="914400"/>
            <a:r>
              <a:rPr lang="es-MX" sz="1050" b="1" dirty="0">
                <a:solidFill>
                  <a:srgbClr val="01010D"/>
                </a:solidFill>
                <a:latin typeface="Avenir Next" panose="020B0503020202020204" pitchFamily="34" charset="0"/>
              </a:rPr>
              <a:t>PROPIEDAD Y</a:t>
            </a:r>
            <a:endParaRPr lang="es-MX" sz="1050" b="1" dirty="0">
              <a:solidFill>
                <a:srgbClr val="01010D"/>
              </a:solidFill>
              <a:latin typeface="Avenir Next" panose="020B0503020202020204" pitchFamily="34" charset="0"/>
              <a:cs typeface="Arial"/>
            </a:endParaRPr>
          </a:p>
          <a:p>
            <a:pPr algn="ctr" defTabSz="914400"/>
            <a:r>
              <a:rPr lang="es-MX" sz="1050" b="1" dirty="0">
                <a:solidFill>
                  <a:srgbClr val="01010D"/>
                </a:solidFill>
                <a:latin typeface="Avenir Next" panose="020B0503020202020204" pitchFamily="34" charset="0"/>
              </a:rPr>
              <a:t>LINEAS ALIADAS</a:t>
            </a:r>
            <a:endParaRPr lang="es-CL" sz="1050" b="1" dirty="0">
              <a:solidFill>
                <a:srgbClr val="01010D"/>
              </a:solidFill>
              <a:latin typeface="Avenir Next" panose="020B0503020202020204" pitchFamily="34" charset="0"/>
              <a:cs typeface="Arial"/>
            </a:endParaRPr>
          </a:p>
        </p:txBody>
      </p:sp>
      <p:sp>
        <p:nvSpPr>
          <p:cNvPr id="12" name="CuadroTexto 11">
            <a:extLst>
              <a:ext uri="{FF2B5EF4-FFF2-40B4-BE49-F238E27FC236}">
                <a16:creationId xmlns:a16="http://schemas.microsoft.com/office/drawing/2014/main" id="{8D9BFB3F-6708-9565-066B-9A8C4EA5A779}"/>
              </a:ext>
            </a:extLst>
          </p:cNvPr>
          <p:cNvSpPr txBox="1"/>
          <p:nvPr/>
        </p:nvSpPr>
        <p:spPr>
          <a:xfrm>
            <a:off x="5087889" y="6174647"/>
            <a:ext cx="906017" cy="261610"/>
          </a:xfrm>
          <a:prstGeom prst="rect">
            <a:avLst/>
          </a:prstGeom>
          <a:noFill/>
        </p:spPr>
        <p:txBody>
          <a:bodyPr wrap="none" rtlCol="0">
            <a:spAutoFit/>
          </a:bodyPr>
          <a:lstStyle/>
          <a:p>
            <a:pPr algn="ctr" defTabSz="914400"/>
            <a:r>
              <a:rPr lang="es-MX" sz="1100" b="1" dirty="0">
                <a:solidFill>
                  <a:srgbClr val="01010D"/>
                </a:solidFill>
                <a:latin typeface="Avenir Next" panose="020B0503020202020204" pitchFamily="34" charset="0"/>
              </a:rPr>
              <a:t>AVIACIÓN</a:t>
            </a:r>
            <a:endParaRPr lang="es-CL" sz="1100" b="1" dirty="0">
              <a:solidFill>
                <a:srgbClr val="01010D"/>
              </a:solidFill>
              <a:latin typeface="Avenir Next" panose="020B0503020202020204" pitchFamily="34" charset="0"/>
            </a:endParaRPr>
          </a:p>
        </p:txBody>
      </p:sp>
      <p:sp>
        <p:nvSpPr>
          <p:cNvPr id="15" name="CuadroTexto 14">
            <a:extLst>
              <a:ext uri="{FF2B5EF4-FFF2-40B4-BE49-F238E27FC236}">
                <a16:creationId xmlns:a16="http://schemas.microsoft.com/office/drawing/2014/main" id="{C83FADF5-69D6-9BCC-122B-67A5710DB474}"/>
              </a:ext>
            </a:extLst>
          </p:cNvPr>
          <p:cNvSpPr txBox="1"/>
          <p:nvPr/>
        </p:nvSpPr>
        <p:spPr>
          <a:xfrm>
            <a:off x="5132773" y="4325085"/>
            <a:ext cx="816249" cy="261610"/>
          </a:xfrm>
          <a:prstGeom prst="rect">
            <a:avLst/>
          </a:prstGeom>
          <a:noFill/>
        </p:spPr>
        <p:txBody>
          <a:bodyPr wrap="none" rtlCol="0">
            <a:spAutoFit/>
          </a:bodyPr>
          <a:lstStyle/>
          <a:p>
            <a:pPr algn="ctr" defTabSz="914400"/>
            <a:r>
              <a:rPr lang="es-MX" sz="1100" b="1" dirty="0">
                <a:solidFill>
                  <a:srgbClr val="01010D"/>
                </a:solidFill>
                <a:latin typeface="Avenir Next" panose="020B0503020202020204" pitchFamily="34" charset="0"/>
              </a:rPr>
              <a:t>ENERGÍA</a:t>
            </a:r>
            <a:endParaRPr lang="es-CL" sz="1100" b="1" dirty="0">
              <a:solidFill>
                <a:srgbClr val="01010D"/>
              </a:solidFill>
              <a:latin typeface="Avenir Next" panose="020B0503020202020204" pitchFamily="34" charset="0"/>
            </a:endParaRPr>
          </a:p>
        </p:txBody>
      </p:sp>
      <p:sp>
        <p:nvSpPr>
          <p:cNvPr id="11" name="CuadroTexto 10">
            <a:extLst>
              <a:ext uri="{FF2B5EF4-FFF2-40B4-BE49-F238E27FC236}">
                <a16:creationId xmlns:a16="http://schemas.microsoft.com/office/drawing/2014/main" id="{3259D6F0-B581-BA57-5324-5E927C21B8A7}"/>
              </a:ext>
            </a:extLst>
          </p:cNvPr>
          <p:cNvSpPr txBox="1"/>
          <p:nvPr/>
        </p:nvSpPr>
        <p:spPr>
          <a:xfrm>
            <a:off x="3371839" y="6028453"/>
            <a:ext cx="1449195" cy="553998"/>
          </a:xfrm>
          <a:prstGeom prst="rect">
            <a:avLst/>
          </a:prstGeom>
          <a:noFill/>
        </p:spPr>
        <p:txBody>
          <a:bodyPr wrap="square" rtlCol="0">
            <a:spAutoFit/>
          </a:bodyPr>
          <a:lstStyle/>
          <a:p>
            <a:pPr algn="ctr" defTabSz="914400"/>
            <a:r>
              <a:rPr lang="es-MX" sz="1000" b="1" dirty="0">
                <a:solidFill>
                  <a:srgbClr val="01010D"/>
                </a:solidFill>
                <a:latin typeface="Avenir Next" panose="020B0503020202020204" pitchFamily="34" charset="0"/>
              </a:rPr>
              <a:t>TRANSPORTES Y</a:t>
            </a:r>
          </a:p>
          <a:p>
            <a:pPr algn="ctr" defTabSz="914400"/>
            <a:r>
              <a:rPr lang="es-MX" sz="1000" b="1" dirty="0">
                <a:solidFill>
                  <a:srgbClr val="01010D"/>
                </a:solidFill>
                <a:latin typeface="Avenir Next" panose="020B0503020202020204" pitchFamily="34" charset="0"/>
              </a:rPr>
              <a:t>RIESGOS MARÍTIMOS</a:t>
            </a:r>
            <a:endParaRPr lang="es-CL" sz="1000" b="1" dirty="0">
              <a:solidFill>
                <a:srgbClr val="01010D"/>
              </a:solidFill>
              <a:latin typeface="Avenir Next" panose="020B0503020202020204" pitchFamily="34" charset="0"/>
            </a:endParaRPr>
          </a:p>
        </p:txBody>
      </p:sp>
      <p:sp>
        <p:nvSpPr>
          <p:cNvPr id="14" name="CuadroTexto 13">
            <a:extLst>
              <a:ext uri="{FF2B5EF4-FFF2-40B4-BE49-F238E27FC236}">
                <a16:creationId xmlns:a16="http://schemas.microsoft.com/office/drawing/2014/main" id="{D0FBF44D-A5DF-F98A-6E1C-58350F75290C}"/>
              </a:ext>
            </a:extLst>
          </p:cNvPr>
          <p:cNvSpPr txBox="1"/>
          <p:nvPr/>
        </p:nvSpPr>
        <p:spPr>
          <a:xfrm>
            <a:off x="3359696" y="4293096"/>
            <a:ext cx="1473480" cy="415498"/>
          </a:xfrm>
          <a:prstGeom prst="rect">
            <a:avLst/>
          </a:prstGeom>
          <a:noFill/>
        </p:spPr>
        <p:txBody>
          <a:bodyPr wrap="none" rtlCol="0">
            <a:spAutoFit/>
          </a:bodyPr>
          <a:lstStyle/>
          <a:p>
            <a:pPr algn="ctr" defTabSz="914400"/>
            <a:r>
              <a:rPr lang="es-MX" sz="1050" b="1" dirty="0">
                <a:solidFill>
                  <a:srgbClr val="01010D"/>
                </a:solidFill>
                <a:latin typeface="Avenir Next" panose="020B0503020202020204" pitchFamily="34" charset="0"/>
              </a:rPr>
              <a:t>RESPONSABILIDAD</a:t>
            </a:r>
          </a:p>
          <a:p>
            <a:pPr algn="ctr" defTabSz="914400"/>
            <a:r>
              <a:rPr lang="es-MX" sz="1050" b="1" dirty="0">
                <a:solidFill>
                  <a:srgbClr val="01010D"/>
                </a:solidFill>
                <a:latin typeface="Avenir Next" panose="020B0503020202020204" pitchFamily="34" charset="0"/>
              </a:rPr>
              <a:t>CIVIL</a:t>
            </a:r>
            <a:endParaRPr lang="es-CL" sz="1050" b="1" dirty="0">
              <a:solidFill>
                <a:srgbClr val="01010D"/>
              </a:solidFill>
              <a:latin typeface="Avenir Next" panose="020B0503020202020204" pitchFamily="34" charset="0"/>
            </a:endParaRPr>
          </a:p>
        </p:txBody>
      </p:sp>
      <p:pic>
        <p:nvPicPr>
          <p:cNvPr id="43" name="Graphic 42" descr="Scales of justice with solid fill">
            <a:extLst>
              <a:ext uri="{FF2B5EF4-FFF2-40B4-BE49-F238E27FC236}">
                <a16:creationId xmlns:a16="http://schemas.microsoft.com/office/drawing/2014/main" id="{9BC5961F-19B2-3FD2-C1C3-3FBA72D726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19736" y="3429471"/>
            <a:ext cx="772486" cy="772486"/>
          </a:xfrm>
          <a:prstGeom prst="rect">
            <a:avLst/>
          </a:prstGeom>
        </p:spPr>
      </p:pic>
      <p:sp>
        <p:nvSpPr>
          <p:cNvPr id="33" name="TextBox 12">
            <a:extLst>
              <a:ext uri="{FF2B5EF4-FFF2-40B4-BE49-F238E27FC236}">
                <a16:creationId xmlns:a16="http://schemas.microsoft.com/office/drawing/2014/main" id="{C0CCFCF0-2ECD-9F1F-0259-46229EE6BF1D}"/>
              </a:ext>
            </a:extLst>
          </p:cNvPr>
          <p:cNvSpPr txBox="1"/>
          <p:nvPr/>
        </p:nvSpPr>
        <p:spPr>
          <a:xfrm>
            <a:off x="6422845" y="4325085"/>
            <a:ext cx="10260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s-MX" sz="1100" b="1" dirty="0">
                <a:solidFill>
                  <a:srgbClr val="01010D"/>
                </a:solidFill>
                <a:latin typeface="Avenir Next" panose="020B0503020202020204" pitchFamily="34" charset="0"/>
                <a:cs typeface="Arial"/>
              </a:rPr>
              <a:t>MINERÍA</a:t>
            </a:r>
          </a:p>
        </p:txBody>
      </p:sp>
      <p:sp>
        <p:nvSpPr>
          <p:cNvPr id="35" name="TextBox 39">
            <a:extLst>
              <a:ext uri="{FF2B5EF4-FFF2-40B4-BE49-F238E27FC236}">
                <a16:creationId xmlns:a16="http://schemas.microsoft.com/office/drawing/2014/main" id="{64641678-7D9F-E864-D77F-C80E8C8E42F4}"/>
              </a:ext>
            </a:extLst>
          </p:cNvPr>
          <p:cNvSpPr txBox="1"/>
          <p:nvPr/>
        </p:nvSpPr>
        <p:spPr>
          <a:xfrm>
            <a:off x="6384074" y="6090009"/>
            <a:ext cx="110358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s-MX" sz="1100" b="1" dirty="0">
                <a:solidFill>
                  <a:srgbClr val="01010D"/>
                </a:solidFill>
                <a:latin typeface="Avenir Next" panose="020B0503020202020204" pitchFamily="34" charset="0"/>
                <a:cs typeface="Arial"/>
              </a:rPr>
              <a:t>GARANTÍA Y</a:t>
            </a:r>
          </a:p>
          <a:p>
            <a:pPr algn="ctr" defTabSz="914400"/>
            <a:r>
              <a:rPr lang="es-MX" sz="1100" b="1" dirty="0">
                <a:solidFill>
                  <a:srgbClr val="01010D"/>
                </a:solidFill>
                <a:latin typeface="Avenir Next" panose="020B0503020202020204" pitchFamily="34" charset="0"/>
                <a:cs typeface="Arial"/>
              </a:rPr>
              <a:t>CRÉDITO</a:t>
            </a:r>
          </a:p>
        </p:txBody>
      </p:sp>
      <p:pic>
        <p:nvPicPr>
          <p:cNvPr id="45" name="Graphic 44" descr="Dump truck outline">
            <a:extLst>
              <a:ext uri="{FF2B5EF4-FFF2-40B4-BE49-F238E27FC236}">
                <a16:creationId xmlns:a16="http://schemas.microsoft.com/office/drawing/2014/main" id="{663406F3-8F1E-651D-B2B0-DE978241FB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78667" y="3358514"/>
            <a:ext cx="914400" cy="914400"/>
          </a:xfrm>
          <a:prstGeom prst="rect">
            <a:avLst/>
          </a:prstGeom>
        </p:spPr>
      </p:pic>
      <p:pic>
        <p:nvPicPr>
          <p:cNvPr id="47" name="Graphic 46" descr="Bar chart outline">
            <a:extLst>
              <a:ext uri="{FF2B5EF4-FFF2-40B4-BE49-F238E27FC236}">
                <a16:creationId xmlns:a16="http://schemas.microsoft.com/office/drawing/2014/main" id="{09294B13-8990-9F54-4941-1D676F360F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78667" y="5032461"/>
            <a:ext cx="914400" cy="914400"/>
          </a:xfrm>
          <a:prstGeom prst="rect">
            <a:avLst/>
          </a:prstGeom>
        </p:spPr>
      </p:pic>
      <p:sp>
        <p:nvSpPr>
          <p:cNvPr id="16" name="CuadroTexto 15">
            <a:extLst>
              <a:ext uri="{FF2B5EF4-FFF2-40B4-BE49-F238E27FC236}">
                <a16:creationId xmlns:a16="http://schemas.microsoft.com/office/drawing/2014/main" id="{70A5878A-9C1B-B3B6-E377-701C6A0482F9}"/>
              </a:ext>
            </a:extLst>
          </p:cNvPr>
          <p:cNvSpPr txBox="1"/>
          <p:nvPr/>
        </p:nvSpPr>
        <p:spPr>
          <a:xfrm>
            <a:off x="7583920" y="4240447"/>
            <a:ext cx="1385316" cy="430887"/>
          </a:xfrm>
          <a:prstGeom prst="rect">
            <a:avLst/>
          </a:prstGeom>
          <a:noFill/>
        </p:spPr>
        <p:txBody>
          <a:bodyPr wrap="none" lIns="91440" tIns="45720" rIns="91440" bIns="45720" rtlCol="0" anchor="t">
            <a:spAutoFit/>
          </a:bodyPr>
          <a:lstStyle/>
          <a:p>
            <a:pPr algn="ctr" defTabSz="914400"/>
            <a:r>
              <a:rPr lang="es-MX" sz="1100" b="1" dirty="0">
                <a:solidFill>
                  <a:srgbClr val="01010D"/>
                </a:solidFill>
                <a:latin typeface="Avenir Next" panose="020B0503020202020204" pitchFamily="34" charset="0"/>
              </a:rPr>
              <a:t>CONSTRUCCIÓN </a:t>
            </a:r>
            <a:endParaRPr lang="es-CL" sz="1100" b="1" dirty="0">
              <a:solidFill>
                <a:srgbClr val="01010D"/>
              </a:solidFill>
              <a:latin typeface="Avenir Next" panose="020B0503020202020204" pitchFamily="34" charset="0"/>
            </a:endParaRPr>
          </a:p>
          <a:p>
            <a:pPr algn="ctr" defTabSz="914400"/>
            <a:r>
              <a:rPr lang="es-MX" sz="1100" b="1" dirty="0">
                <a:solidFill>
                  <a:srgbClr val="01010D"/>
                </a:solidFill>
                <a:latin typeface="Avenir Next" panose="020B0503020202020204" pitchFamily="34" charset="0"/>
              </a:rPr>
              <a:t>E INGENIERÍA</a:t>
            </a:r>
            <a:endParaRPr lang="es-CL" sz="1100" b="1" dirty="0">
              <a:solidFill>
                <a:srgbClr val="01010D"/>
              </a:solidFill>
              <a:latin typeface="Avenir Next" panose="020B0503020202020204" pitchFamily="34" charset="0"/>
              <a:cs typeface="Arial"/>
            </a:endParaRPr>
          </a:p>
        </p:txBody>
      </p:sp>
      <p:sp>
        <p:nvSpPr>
          <p:cNvPr id="3" name="TextBox 39">
            <a:extLst>
              <a:ext uri="{FF2B5EF4-FFF2-40B4-BE49-F238E27FC236}">
                <a16:creationId xmlns:a16="http://schemas.microsoft.com/office/drawing/2014/main" id="{36C8BBCF-3DA2-C17B-69A6-270883C8FEF0}"/>
              </a:ext>
            </a:extLst>
          </p:cNvPr>
          <p:cNvSpPr txBox="1"/>
          <p:nvPr/>
        </p:nvSpPr>
        <p:spPr>
          <a:xfrm>
            <a:off x="7667996" y="6090009"/>
            <a:ext cx="121716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s-MX" sz="1100" b="1" dirty="0">
                <a:solidFill>
                  <a:srgbClr val="01010D"/>
                </a:solidFill>
                <a:latin typeface="Avenir Next" panose="020B0503020202020204" pitchFamily="34" charset="0"/>
                <a:cs typeface="Arial"/>
              </a:rPr>
              <a:t>CYBER RISK &amp;</a:t>
            </a:r>
            <a:br>
              <a:rPr lang="es-MX" sz="1100" b="1" dirty="0">
                <a:solidFill>
                  <a:srgbClr val="01010D"/>
                </a:solidFill>
                <a:latin typeface="Avenir Next" panose="020B0503020202020204" pitchFamily="34" charset="0"/>
                <a:cs typeface="Arial"/>
              </a:rPr>
            </a:br>
            <a:r>
              <a:rPr lang="es-MX" sz="1100" b="1" dirty="0">
                <a:solidFill>
                  <a:srgbClr val="01010D"/>
                </a:solidFill>
                <a:latin typeface="Avenir Next" panose="020B0503020202020204" pitchFamily="34" charset="0"/>
                <a:cs typeface="Arial"/>
              </a:rPr>
              <a:t>E-COMMERCE</a:t>
            </a:r>
          </a:p>
        </p:txBody>
      </p:sp>
      <p:grpSp>
        <p:nvGrpSpPr>
          <p:cNvPr id="82" name="Group 81">
            <a:extLst>
              <a:ext uri="{FF2B5EF4-FFF2-40B4-BE49-F238E27FC236}">
                <a16:creationId xmlns:a16="http://schemas.microsoft.com/office/drawing/2014/main" id="{89499BD2-6DE5-6B88-4D79-7C3E2EE70CE1}"/>
              </a:ext>
            </a:extLst>
          </p:cNvPr>
          <p:cNvGrpSpPr/>
          <p:nvPr/>
        </p:nvGrpSpPr>
        <p:grpSpPr>
          <a:xfrm>
            <a:off x="7819378" y="5032461"/>
            <a:ext cx="914400" cy="914400"/>
            <a:chOff x="7819378" y="4860574"/>
            <a:chExt cx="914400" cy="914400"/>
          </a:xfrm>
        </p:grpSpPr>
        <p:pic>
          <p:nvPicPr>
            <p:cNvPr id="49" name="Graphic 48" descr="Laptop with solid fill">
              <a:extLst>
                <a:ext uri="{FF2B5EF4-FFF2-40B4-BE49-F238E27FC236}">
                  <a16:creationId xmlns:a16="http://schemas.microsoft.com/office/drawing/2014/main" id="{AF788CF6-5CA3-D00B-EA6E-FD81B821D3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19378" y="4860574"/>
              <a:ext cx="914400" cy="914400"/>
            </a:xfrm>
            <a:prstGeom prst="rect">
              <a:avLst/>
            </a:prstGeom>
          </p:spPr>
        </p:pic>
        <p:pic>
          <p:nvPicPr>
            <p:cNvPr id="51" name="Graphic 50" descr="Lock outline">
              <a:extLst>
                <a:ext uri="{FF2B5EF4-FFF2-40B4-BE49-F238E27FC236}">
                  <a16:creationId xmlns:a16="http://schemas.microsoft.com/office/drawing/2014/main" id="{5B787B07-7FC0-41FE-672D-FF3D73B4987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07434" y="5091972"/>
              <a:ext cx="338288" cy="338288"/>
            </a:xfrm>
            <a:prstGeom prst="rect">
              <a:avLst/>
            </a:prstGeom>
          </p:spPr>
        </p:pic>
      </p:grpSp>
      <p:sp>
        <p:nvSpPr>
          <p:cNvPr id="17" name="CuadroTexto 16">
            <a:extLst>
              <a:ext uri="{FF2B5EF4-FFF2-40B4-BE49-F238E27FC236}">
                <a16:creationId xmlns:a16="http://schemas.microsoft.com/office/drawing/2014/main" id="{93EAC281-C3C9-1D97-2058-806AC7AB1557}"/>
              </a:ext>
            </a:extLst>
          </p:cNvPr>
          <p:cNvSpPr txBox="1"/>
          <p:nvPr/>
        </p:nvSpPr>
        <p:spPr>
          <a:xfrm>
            <a:off x="8997155" y="4325085"/>
            <a:ext cx="1077539" cy="261610"/>
          </a:xfrm>
          <a:prstGeom prst="rect">
            <a:avLst/>
          </a:prstGeom>
          <a:noFill/>
        </p:spPr>
        <p:txBody>
          <a:bodyPr wrap="none" rtlCol="0">
            <a:spAutoFit/>
          </a:bodyPr>
          <a:lstStyle/>
          <a:p>
            <a:pPr algn="ctr" defTabSz="914400"/>
            <a:r>
              <a:rPr lang="es-MX" sz="1100" b="1" dirty="0">
                <a:solidFill>
                  <a:srgbClr val="01010D"/>
                </a:solidFill>
                <a:latin typeface="Avenir Next" panose="020B0503020202020204" pitchFamily="34" charset="0"/>
              </a:rPr>
              <a:t>CONTRATOS</a:t>
            </a:r>
            <a:endParaRPr lang="es-CL" sz="1100" b="1" dirty="0">
              <a:solidFill>
                <a:srgbClr val="01010D"/>
              </a:solidFill>
              <a:latin typeface="Avenir Next" panose="020B0503020202020204" pitchFamily="34" charset="0"/>
            </a:endParaRPr>
          </a:p>
        </p:txBody>
      </p:sp>
      <p:sp>
        <p:nvSpPr>
          <p:cNvPr id="5" name="TextBox 39">
            <a:extLst>
              <a:ext uri="{FF2B5EF4-FFF2-40B4-BE49-F238E27FC236}">
                <a16:creationId xmlns:a16="http://schemas.microsoft.com/office/drawing/2014/main" id="{C33AD4F2-B4CF-846E-8A94-F328B50D75E6}"/>
              </a:ext>
            </a:extLst>
          </p:cNvPr>
          <p:cNvSpPr txBox="1"/>
          <p:nvPr/>
        </p:nvSpPr>
        <p:spPr>
          <a:xfrm>
            <a:off x="9022902" y="6174647"/>
            <a:ext cx="10260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s-MX" sz="1100" b="1" dirty="0">
                <a:solidFill>
                  <a:srgbClr val="01010D"/>
                </a:solidFill>
                <a:latin typeface="Avenir Next" panose="020B0503020202020204" pitchFamily="34" charset="0"/>
                <a:cs typeface="Arial"/>
              </a:rPr>
              <a:t>OIL &amp; GAS</a:t>
            </a:r>
          </a:p>
        </p:txBody>
      </p:sp>
      <p:pic>
        <p:nvPicPr>
          <p:cNvPr id="53" name="Graphic 52" descr="Oil Rig outline">
            <a:extLst>
              <a:ext uri="{FF2B5EF4-FFF2-40B4-BE49-F238E27FC236}">
                <a16:creationId xmlns:a16="http://schemas.microsoft.com/office/drawing/2014/main" id="{A8BBA48B-565A-BDAE-704B-08F572D0CD3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78724" y="5032461"/>
            <a:ext cx="914400" cy="914400"/>
          </a:xfrm>
          <a:prstGeom prst="rect">
            <a:avLst/>
          </a:prstGeom>
        </p:spPr>
      </p:pic>
      <p:cxnSp>
        <p:nvCxnSpPr>
          <p:cNvPr id="66" name="Straight Connector 65">
            <a:extLst>
              <a:ext uri="{FF2B5EF4-FFF2-40B4-BE49-F238E27FC236}">
                <a16:creationId xmlns:a16="http://schemas.microsoft.com/office/drawing/2014/main" id="{45EC1EC5-21AB-B80E-FF0C-36AE95746148}"/>
              </a:ext>
            </a:extLst>
          </p:cNvPr>
          <p:cNvCxnSpPr/>
          <p:nvPr/>
        </p:nvCxnSpPr>
        <p:spPr>
          <a:xfrm>
            <a:off x="1975481" y="4881345"/>
            <a:ext cx="8175108" cy="0"/>
          </a:xfrm>
          <a:prstGeom prst="line">
            <a:avLst/>
          </a:prstGeom>
          <a:ln w="19050">
            <a:solidFill>
              <a:schemeClr val="bg1">
                <a:lumMod val="75000"/>
                <a:alpha val="59145"/>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6BB673D-0899-E21F-CBE9-21D209F72B1F}"/>
              </a:ext>
            </a:extLst>
          </p:cNvPr>
          <p:cNvCxnSpPr/>
          <p:nvPr/>
        </p:nvCxnSpPr>
        <p:spPr>
          <a:xfrm>
            <a:off x="3368731" y="3585202"/>
            <a:ext cx="0" cy="3049889"/>
          </a:xfrm>
          <a:prstGeom prst="line">
            <a:avLst/>
          </a:prstGeom>
          <a:ln w="12700">
            <a:solidFill>
              <a:schemeClr val="bg1">
                <a:lumMod val="75000"/>
                <a:alpha val="59145"/>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23655D8-CF5D-C911-46A0-FC97ECE0D005}"/>
              </a:ext>
            </a:extLst>
          </p:cNvPr>
          <p:cNvCxnSpPr/>
          <p:nvPr/>
        </p:nvCxnSpPr>
        <p:spPr>
          <a:xfrm>
            <a:off x="4844661" y="3532563"/>
            <a:ext cx="0" cy="3049889"/>
          </a:xfrm>
          <a:prstGeom prst="line">
            <a:avLst/>
          </a:prstGeom>
          <a:ln w="12700">
            <a:solidFill>
              <a:schemeClr val="bg1">
                <a:lumMod val="75000"/>
                <a:alpha val="59145"/>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8B860A0-ADB2-77D7-C352-1AE41784B14C}"/>
              </a:ext>
            </a:extLst>
          </p:cNvPr>
          <p:cNvCxnSpPr/>
          <p:nvPr/>
        </p:nvCxnSpPr>
        <p:spPr>
          <a:xfrm>
            <a:off x="6240016" y="3619471"/>
            <a:ext cx="0" cy="3049889"/>
          </a:xfrm>
          <a:prstGeom prst="line">
            <a:avLst/>
          </a:prstGeom>
          <a:ln w="12700">
            <a:solidFill>
              <a:schemeClr val="bg1">
                <a:lumMod val="75000"/>
                <a:alpha val="59145"/>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FA7DF0A-2C87-F8FF-CEB3-EE2A1863726D}"/>
              </a:ext>
            </a:extLst>
          </p:cNvPr>
          <p:cNvCxnSpPr/>
          <p:nvPr/>
        </p:nvCxnSpPr>
        <p:spPr>
          <a:xfrm>
            <a:off x="7583920" y="3532563"/>
            <a:ext cx="0" cy="3049889"/>
          </a:xfrm>
          <a:prstGeom prst="line">
            <a:avLst/>
          </a:prstGeom>
          <a:ln w="12700">
            <a:solidFill>
              <a:schemeClr val="bg1">
                <a:lumMod val="75000"/>
                <a:alpha val="59145"/>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A8A86E8-1FD6-F6A5-112A-D8F4B2B3915C}"/>
              </a:ext>
            </a:extLst>
          </p:cNvPr>
          <p:cNvCxnSpPr/>
          <p:nvPr/>
        </p:nvCxnSpPr>
        <p:spPr>
          <a:xfrm>
            <a:off x="8971709" y="3549137"/>
            <a:ext cx="0" cy="3049889"/>
          </a:xfrm>
          <a:prstGeom prst="line">
            <a:avLst/>
          </a:prstGeom>
          <a:ln w="12700">
            <a:solidFill>
              <a:schemeClr val="bg1">
                <a:lumMod val="75000"/>
                <a:alpha val="59145"/>
              </a:schemeClr>
            </a:solidFill>
          </a:ln>
        </p:spPr>
        <p:style>
          <a:lnRef idx="1">
            <a:schemeClr val="accent1"/>
          </a:lnRef>
          <a:fillRef idx="0">
            <a:schemeClr val="accent1"/>
          </a:fillRef>
          <a:effectRef idx="0">
            <a:schemeClr val="accent1"/>
          </a:effectRef>
          <a:fontRef idx="minor">
            <a:schemeClr val="tx1"/>
          </a:fontRef>
        </p:style>
      </p:cxnSp>
      <p:pic>
        <p:nvPicPr>
          <p:cNvPr id="34" name="Graphic 33" descr="Factory with solid fill">
            <a:extLst>
              <a:ext uri="{FF2B5EF4-FFF2-40B4-BE49-F238E27FC236}">
                <a16:creationId xmlns:a16="http://schemas.microsoft.com/office/drawing/2014/main" id="{7890471B-F39F-82C1-F7D6-D9A45151CD0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77519" y="3358514"/>
            <a:ext cx="914400" cy="914400"/>
          </a:xfrm>
          <a:prstGeom prst="rect">
            <a:avLst/>
          </a:prstGeom>
        </p:spPr>
      </p:pic>
      <p:pic>
        <p:nvPicPr>
          <p:cNvPr id="38" name="Graphic 37" descr="Bar chart with solid fill">
            <a:extLst>
              <a:ext uri="{FF2B5EF4-FFF2-40B4-BE49-F238E27FC236}">
                <a16:creationId xmlns:a16="http://schemas.microsoft.com/office/drawing/2014/main" id="{1AD3ED54-3962-ABA2-AD51-C41EFDE0EF0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140707" y="5032461"/>
            <a:ext cx="914400" cy="914400"/>
          </a:xfrm>
          <a:prstGeom prst="rect">
            <a:avLst/>
          </a:prstGeom>
        </p:spPr>
      </p:pic>
      <p:pic>
        <p:nvPicPr>
          <p:cNvPr id="46" name="Graphic 45" descr="Freight with solid fill">
            <a:extLst>
              <a:ext uri="{FF2B5EF4-FFF2-40B4-BE49-F238E27FC236}">
                <a16:creationId xmlns:a16="http://schemas.microsoft.com/office/drawing/2014/main" id="{A0687DB1-C695-569F-B639-CED7513FAAB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614490" y="5032461"/>
            <a:ext cx="914400" cy="914400"/>
          </a:xfrm>
          <a:prstGeom prst="rect">
            <a:avLst/>
          </a:prstGeom>
        </p:spPr>
      </p:pic>
      <p:pic>
        <p:nvPicPr>
          <p:cNvPr id="50" name="Graphic 49" descr="Solar Panels with solid fill">
            <a:extLst>
              <a:ext uri="{FF2B5EF4-FFF2-40B4-BE49-F238E27FC236}">
                <a16:creationId xmlns:a16="http://schemas.microsoft.com/office/drawing/2014/main" id="{38407936-4E85-7278-FF3C-0023964550C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100953" y="3397010"/>
            <a:ext cx="837408" cy="837408"/>
          </a:xfrm>
          <a:prstGeom prst="rect">
            <a:avLst/>
          </a:prstGeom>
        </p:spPr>
      </p:pic>
      <p:pic>
        <p:nvPicPr>
          <p:cNvPr id="59" name="Graphic 58" descr="Take Off with solid fill">
            <a:extLst>
              <a:ext uri="{FF2B5EF4-FFF2-40B4-BE49-F238E27FC236}">
                <a16:creationId xmlns:a16="http://schemas.microsoft.com/office/drawing/2014/main" id="{8B357685-FD23-065D-BB55-51DB8E98310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100953" y="5032461"/>
            <a:ext cx="914400" cy="914400"/>
          </a:xfrm>
          <a:prstGeom prst="rect">
            <a:avLst/>
          </a:prstGeom>
        </p:spPr>
      </p:pic>
      <p:pic>
        <p:nvPicPr>
          <p:cNvPr id="67" name="Graphic 66" descr="Construction Barricade with solid fill">
            <a:extLst>
              <a:ext uri="{FF2B5EF4-FFF2-40B4-BE49-F238E27FC236}">
                <a16:creationId xmlns:a16="http://schemas.microsoft.com/office/drawing/2014/main" id="{26F302BF-8018-63EC-0451-EF1BA1D38530}"/>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830965" y="3358514"/>
            <a:ext cx="914400" cy="914400"/>
          </a:xfrm>
          <a:prstGeom prst="rect">
            <a:avLst/>
          </a:prstGeom>
        </p:spPr>
      </p:pic>
      <p:pic>
        <p:nvPicPr>
          <p:cNvPr id="80" name="Graphic 79" descr="Clipboard Checked with solid fill">
            <a:extLst>
              <a:ext uri="{FF2B5EF4-FFF2-40B4-BE49-F238E27FC236}">
                <a16:creationId xmlns:a16="http://schemas.microsoft.com/office/drawing/2014/main" id="{8D002A48-DE84-CFEF-73D1-989FFC63294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181981" y="3358514"/>
            <a:ext cx="914400" cy="914400"/>
          </a:xfrm>
          <a:prstGeom prst="rect">
            <a:avLst/>
          </a:prstGeom>
        </p:spPr>
      </p:pic>
      <p:grpSp>
        <p:nvGrpSpPr>
          <p:cNvPr id="84" name="Group 83">
            <a:extLst>
              <a:ext uri="{FF2B5EF4-FFF2-40B4-BE49-F238E27FC236}">
                <a16:creationId xmlns:a16="http://schemas.microsoft.com/office/drawing/2014/main" id="{0AEB67A2-1EBD-4F48-0807-7DA8CA8E38AF}"/>
              </a:ext>
            </a:extLst>
          </p:cNvPr>
          <p:cNvGrpSpPr/>
          <p:nvPr/>
        </p:nvGrpSpPr>
        <p:grpSpPr>
          <a:xfrm rot="10800000">
            <a:off x="5867200" y="1934308"/>
            <a:ext cx="6259910" cy="45720"/>
            <a:chOff x="-4660993" y="391972"/>
            <a:chExt cx="6259910" cy="45720"/>
          </a:xfrm>
          <a:solidFill>
            <a:srgbClr val="00B050"/>
          </a:solidFill>
        </p:grpSpPr>
        <p:sp>
          <p:nvSpPr>
            <p:cNvPr id="85" name="Rectangle 84">
              <a:extLst>
                <a:ext uri="{FF2B5EF4-FFF2-40B4-BE49-F238E27FC236}">
                  <a16:creationId xmlns:a16="http://schemas.microsoft.com/office/drawing/2014/main" id="{B7DABDA4-4569-5AF7-E8BF-D3F23D8EBAC7}"/>
                </a:ext>
              </a:extLst>
            </p:cNvPr>
            <p:cNvSpPr/>
            <p:nvPr/>
          </p:nvSpPr>
          <p:spPr>
            <a:xfrm>
              <a:off x="-4660993" y="391973"/>
              <a:ext cx="5858742"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6" name="Rectangle 85">
              <a:extLst>
                <a:ext uri="{FF2B5EF4-FFF2-40B4-BE49-F238E27FC236}">
                  <a16:creationId xmlns:a16="http://schemas.microsoft.com/office/drawing/2014/main" id="{03F8E4E2-6D74-0999-5A9B-EE4D3640B0FC}"/>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7" name="Rectangle 86">
              <a:extLst>
                <a:ext uri="{FF2B5EF4-FFF2-40B4-BE49-F238E27FC236}">
                  <a16:creationId xmlns:a16="http://schemas.microsoft.com/office/drawing/2014/main" id="{30CB7D72-AF9D-D153-3DB9-989E4F02FE98}"/>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8" name="Rectangle 87">
              <a:extLst>
                <a:ext uri="{FF2B5EF4-FFF2-40B4-BE49-F238E27FC236}">
                  <a16:creationId xmlns:a16="http://schemas.microsoft.com/office/drawing/2014/main" id="{08434163-DA8F-0098-EFD4-25E2580C1FD7}"/>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9" name="Rectangle 88">
              <a:extLst>
                <a:ext uri="{FF2B5EF4-FFF2-40B4-BE49-F238E27FC236}">
                  <a16:creationId xmlns:a16="http://schemas.microsoft.com/office/drawing/2014/main" id="{3D971F78-D569-4BDC-39F7-0EB9D2704DE9}"/>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97" name="Picture 96">
            <a:extLst>
              <a:ext uri="{FF2B5EF4-FFF2-40B4-BE49-F238E27FC236}">
                <a16:creationId xmlns:a16="http://schemas.microsoft.com/office/drawing/2014/main" id="{602F1FB9-114E-4EA2-9B5F-6195C3A7B23D}"/>
              </a:ext>
            </a:extLst>
          </p:cNvPr>
          <p:cNvPicPr>
            <a:picLocks noChangeAspect="1"/>
          </p:cNvPicPr>
          <p:nvPr/>
        </p:nvPicPr>
        <p:blipFill>
          <a:blip r:embed="rId31"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sp>
        <p:nvSpPr>
          <p:cNvPr id="7" name="Rectangle 6">
            <a:extLst>
              <a:ext uri="{FF2B5EF4-FFF2-40B4-BE49-F238E27FC236}">
                <a16:creationId xmlns:a16="http://schemas.microsoft.com/office/drawing/2014/main" id="{B1B9E4F4-D906-5283-3FED-E5C1FB78A1E5}"/>
              </a:ext>
            </a:extLst>
          </p:cNvPr>
          <p:cNvSpPr/>
          <p:nvPr/>
        </p:nvSpPr>
        <p:spPr>
          <a:xfrm rot="5400000">
            <a:off x="1552346" y="-1812620"/>
            <a:ext cx="138748" cy="3763991"/>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Rectangle 7">
            <a:extLst>
              <a:ext uri="{FF2B5EF4-FFF2-40B4-BE49-F238E27FC236}">
                <a16:creationId xmlns:a16="http://schemas.microsoft.com/office/drawing/2014/main" id="{D4496A01-D199-BF85-10EB-0DE322A35360}"/>
              </a:ext>
            </a:extLst>
          </p:cNvPr>
          <p:cNvSpPr/>
          <p:nvPr/>
        </p:nvSpPr>
        <p:spPr>
          <a:xfrm rot="5400000">
            <a:off x="4423459" y="-921220"/>
            <a:ext cx="140227" cy="1979712"/>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23420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FA2AF82-246F-F91D-13DC-7013E73EF1F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2000"/>
                    </a14:imgEffect>
                  </a14:imgLayer>
                </a14:imgProps>
              </a:ext>
              <a:ext uri="{28A0092B-C50C-407E-A947-70E740481C1C}">
                <a14:useLocalDpi xmlns:a14="http://schemas.microsoft.com/office/drawing/2010/main" val="0"/>
              </a:ext>
            </a:extLst>
          </a:blip>
          <a:stretch>
            <a:fillRect/>
          </a:stretch>
        </p:blipFill>
        <p:spPr>
          <a:xfrm>
            <a:off x="3063734" y="-29682"/>
            <a:ext cx="9409017" cy="7029718"/>
          </a:xfrm>
          <a:prstGeom prst="rect">
            <a:avLst/>
          </a:prstGeom>
        </p:spPr>
      </p:pic>
      <p:sp>
        <p:nvSpPr>
          <p:cNvPr id="8" name="Rectangle 5">
            <a:extLst>
              <a:ext uri="{FF2B5EF4-FFF2-40B4-BE49-F238E27FC236}">
                <a16:creationId xmlns:a16="http://schemas.microsoft.com/office/drawing/2014/main" id="{BA4DEC6D-56E6-07C1-7478-841DB7068D43}"/>
              </a:ext>
            </a:extLst>
          </p:cNvPr>
          <p:cNvSpPr/>
          <p:nvPr/>
        </p:nvSpPr>
        <p:spPr>
          <a:xfrm>
            <a:off x="-76247" y="-61904"/>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 name="Título 1">
            <a:extLst>
              <a:ext uri="{FF2B5EF4-FFF2-40B4-BE49-F238E27FC236}">
                <a16:creationId xmlns:a16="http://schemas.microsoft.com/office/drawing/2014/main" id="{CB3BB3E7-D370-8E83-2B1A-29BD92528F8E}"/>
              </a:ext>
            </a:extLst>
          </p:cNvPr>
          <p:cNvSpPr>
            <a:spLocks noGrp="1"/>
          </p:cNvSpPr>
          <p:nvPr>
            <p:ph type="title"/>
          </p:nvPr>
        </p:nvSpPr>
        <p:spPr>
          <a:xfrm>
            <a:off x="1754362" y="654206"/>
            <a:ext cx="3654804" cy="724446"/>
          </a:xfrm>
        </p:spPr>
        <p:txBody>
          <a:bodyPr>
            <a:noAutofit/>
          </a:bodyPr>
          <a:lstStyle/>
          <a:p>
            <a:r>
              <a:rPr lang="es-MX" sz="3600" b="1" cap="all" dirty="0">
                <a:solidFill>
                  <a:schemeClr val="bg1"/>
                </a:solidFill>
                <a:latin typeface="Lato Heavy" panose="020F0502020204030203" pitchFamily="34" charset="0"/>
                <a:ea typeface="Lato Heavy" panose="020F0502020204030203" pitchFamily="34" charset="0"/>
                <a:cs typeface="Lato Heavy" panose="020F0502020204030203" pitchFamily="34" charset="0"/>
              </a:rPr>
              <a:t>Empresas y </a:t>
            </a:r>
            <a:r>
              <a:rPr lang="es-MX" sz="4000" b="1" cap="all"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Corporate</a:t>
            </a:r>
            <a:endParaRPr lang="es-CL" sz="3600" b="1" cap="all"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6" name="5 CuadroTexto"/>
          <p:cNvSpPr txBox="1"/>
          <p:nvPr/>
        </p:nvSpPr>
        <p:spPr>
          <a:xfrm>
            <a:off x="6960096" y="476672"/>
            <a:ext cx="5355283" cy="5893921"/>
          </a:xfrm>
          <a:prstGeom prst="rect">
            <a:avLst/>
          </a:prstGeom>
          <a:noFill/>
        </p:spPr>
        <p:txBody>
          <a:bodyPr wrap="square" rtlCol="0">
            <a:spAutoFit/>
          </a:bodyPr>
          <a:lstStyle/>
          <a:p>
            <a:pPr defTabSz="383386">
              <a:buClr>
                <a:srgbClr val="00CD7F"/>
              </a:buClr>
            </a:pPr>
            <a:r>
              <a:rPr lang="en-US" sz="1300" b="1" kern="0" dirty="0">
                <a:solidFill>
                  <a:srgbClr val="00CD7F"/>
                </a:solidFill>
                <a:latin typeface="Avenir Next" panose="020B0503020202020204" pitchFamily="34" charset="0"/>
                <a:ea typeface="Lato" panose="020F0502020204030203" pitchFamily="34" charset="0"/>
                <a:cs typeface="Arial" pitchFamily="34" charset="0"/>
                <a:sym typeface="Lato"/>
              </a:rPr>
              <a:t>SEGUROS ESPECIALES</a:t>
            </a:r>
          </a:p>
          <a:p>
            <a:pPr marL="285750" indent="-285750" defTabSz="383386">
              <a:buClr>
                <a:srgbClr val="00CD7F"/>
              </a:buClr>
              <a:buSzPct val="100000"/>
              <a:buFont typeface="Arial" panose="020B0604020202020204" pitchFamily="34" charset="0"/>
              <a:buChar char="•"/>
            </a:pPr>
            <a:r>
              <a:rPr lang="es-ES_tradnl" sz="1300" kern="0" dirty="0">
                <a:solidFill>
                  <a:schemeClr val="bg1"/>
                </a:solidFill>
                <a:latin typeface="Avenir Next" panose="020B0503020202020204" pitchFamily="34" charset="0"/>
                <a:ea typeface="Lato" panose="020F0502020204030203" pitchFamily="34" charset="0"/>
                <a:cs typeface="Arial" pitchFamily="34" charset="0"/>
                <a:sym typeface="Arial"/>
              </a:rPr>
              <a:t>Por Riesgos Financieros</a:t>
            </a:r>
          </a:p>
          <a:p>
            <a:pPr marL="285750" indent="-285750" defTabSz="383386">
              <a:buClr>
                <a:srgbClr val="00CD7F"/>
              </a:buClr>
              <a:buSzPct val="100000"/>
              <a:buFont typeface="Arial" panose="020B0604020202020204" pitchFamily="34" charset="0"/>
              <a:buChar char="•"/>
            </a:pPr>
            <a:r>
              <a:rPr lang="es-ES_tradnl" sz="1300" kern="0" dirty="0">
                <a:solidFill>
                  <a:schemeClr val="bg1"/>
                </a:solidFill>
                <a:latin typeface="Avenir Next" panose="020B0503020202020204" pitchFamily="34" charset="0"/>
                <a:ea typeface="Lato" panose="020F0502020204030203" pitchFamily="34" charset="0"/>
                <a:cs typeface="Arial" pitchFamily="34" charset="0"/>
                <a:sym typeface="Arial"/>
              </a:rPr>
              <a:t>Seguro por Fusiones y Adquisiciones</a:t>
            </a:r>
          </a:p>
          <a:p>
            <a:pPr marL="285750" indent="-285750" defTabSz="383386">
              <a:buClr>
                <a:srgbClr val="00CD7F"/>
              </a:buClr>
              <a:buSzPct val="100000"/>
              <a:buFont typeface="Arial" panose="020B0604020202020204" pitchFamily="34" charset="0"/>
              <a:buChar char="•"/>
            </a:pPr>
            <a:r>
              <a:rPr lang="es-ES_tradnl" sz="1300" kern="0" dirty="0">
                <a:solidFill>
                  <a:schemeClr val="bg1"/>
                </a:solidFill>
                <a:latin typeface="Avenir Next" panose="020B0503020202020204" pitchFamily="34" charset="0"/>
                <a:ea typeface="Lato" panose="020F0502020204030203" pitchFamily="34" charset="0"/>
                <a:cs typeface="Arial" pitchFamily="34" charset="0"/>
                <a:sym typeface="Arial"/>
              </a:rPr>
              <a:t>Seguro de Riesgo Político</a:t>
            </a:r>
          </a:p>
          <a:p>
            <a:pPr marL="285750" indent="-285750" defTabSz="383386">
              <a:buClr>
                <a:srgbClr val="00CD7F"/>
              </a:buClr>
              <a:buSzPct val="100000"/>
              <a:buFont typeface="Arial" panose="020B0604020202020204" pitchFamily="34" charset="0"/>
              <a:buChar char="•"/>
            </a:pPr>
            <a:r>
              <a:rPr lang="es-ES_tradnl" sz="1300" kern="0" dirty="0">
                <a:solidFill>
                  <a:schemeClr val="bg1"/>
                </a:solidFill>
                <a:latin typeface="Avenir Next" panose="020B0503020202020204" pitchFamily="34" charset="0"/>
                <a:ea typeface="Lato" panose="020F0502020204030203" pitchFamily="34" charset="0"/>
                <a:cs typeface="Arial" pitchFamily="34" charset="0"/>
                <a:sym typeface="Arial"/>
              </a:rPr>
              <a:t>Seguro Cibernético</a:t>
            </a:r>
          </a:p>
          <a:p>
            <a:pPr marL="285750" indent="-285750" defTabSz="383386">
              <a:buClr>
                <a:srgbClr val="00CD7F"/>
              </a:buClr>
              <a:buSzPct val="100000"/>
              <a:buFont typeface="Arial" panose="020B0604020202020204" pitchFamily="34" charset="0"/>
              <a:buChar char="•"/>
            </a:pPr>
            <a:r>
              <a:rPr lang="es-ES_tradnl" sz="1300" kern="0" dirty="0">
                <a:solidFill>
                  <a:schemeClr val="bg1"/>
                </a:solidFill>
                <a:latin typeface="Avenir Next" panose="020B0503020202020204" pitchFamily="34" charset="0"/>
                <a:ea typeface="Lato" panose="020F0502020204030203" pitchFamily="34" charset="0"/>
                <a:cs typeface="Arial" pitchFamily="34" charset="0"/>
                <a:sym typeface="Arial"/>
              </a:rPr>
              <a:t>Responsabilidad Profesional</a:t>
            </a:r>
            <a:br>
              <a:rPr lang="es-ES_tradnl" sz="1300" kern="0" dirty="0">
                <a:solidFill>
                  <a:schemeClr val="bg1"/>
                </a:solidFill>
                <a:latin typeface="Avenir Next" panose="020B0503020202020204" pitchFamily="34" charset="0"/>
                <a:ea typeface="Lato" panose="020F0502020204030203" pitchFamily="34" charset="0"/>
                <a:cs typeface="Arial" pitchFamily="34" charset="0"/>
                <a:sym typeface="Arial"/>
              </a:rPr>
            </a:br>
            <a:endParaRPr lang="es-ES_tradnl" sz="1300" kern="0" dirty="0">
              <a:solidFill>
                <a:schemeClr val="bg1"/>
              </a:solidFill>
              <a:latin typeface="Avenir Next" panose="020B0503020202020204" pitchFamily="34" charset="0"/>
              <a:ea typeface="Lato" panose="020F0502020204030203" pitchFamily="34" charset="0"/>
              <a:cs typeface="Arial" pitchFamily="34" charset="0"/>
              <a:sym typeface="Arial"/>
            </a:endParaRPr>
          </a:p>
          <a:p>
            <a:pPr marL="285750" indent="-285750" defTabSz="383386">
              <a:buClr>
                <a:srgbClr val="00CD7F"/>
              </a:buClr>
              <a:buSzPts val="2700"/>
              <a:buFont typeface="Arial" pitchFamily="34" charset="0"/>
              <a:buChar char="•"/>
            </a:pPr>
            <a:endParaRPr lang="es-ES_tradnl" sz="1300" kern="0" dirty="0">
              <a:latin typeface="Avenir Next" panose="020B0503020202020204" pitchFamily="34" charset="0"/>
              <a:cs typeface="Arial" pitchFamily="34" charset="0"/>
              <a:sym typeface="Arial"/>
            </a:endParaRPr>
          </a:p>
          <a:p>
            <a:pPr defTabSz="383386">
              <a:buClr>
                <a:srgbClr val="00CD7F"/>
              </a:buClr>
              <a:buSzPts val="2700"/>
            </a:pPr>
            <a:r>
              <a:rPr lang="es-ES_tradnl" sz="1300" b="1" kern="0" dirty="0">
                <a:solidFill>
                  <a:srgbClr val="00CD7F"/>
                </a:solidFill>
                <a:latin typeface="Avenir Next" panose="020B0503020202020204" pitchFamily="34" charset="0"/>
                <a:cs typeface="Arial" pitchFamily="34" charset="0"/>
                <a:sym typeface="Arial"/>
              </a:rPr>
              <a:t>SEGURO DE DAÑOS</a:t>
            </a:r>
          </a:p>
          <a:p>
            <a:pPr marL="285750" indent="-285750">
              <a:buClr>
                <a:srgbClr val="00CD7F"/>
              </a:buClr>
              <a:buFont typeface="Arial" pitchFamily="34" charset="0"/>
              <a:buChar char="•"/>
            </a:pPr>
            <a:r>
              <a:rPr lang="es-MX" sz="1300" dirty="0">
                <a:solidFill>
                  <a:schemeClr val="bg1"/>
                </a:solidFill>
                <a:latin typeface="Avenir Next" panose="020B0503020202020204" pitchFamily="34" charset="0"/>
                <a:cs typeface="Arial" pitchFamily="34" charset="0"/>
              </a:rPr>
              <a:t>Seguros de Todo Riesgo Empresarial</a:t>
            </a:r>
          </a:p>
          <a:p>
            <a:pPr marL="285750" indent="-285750">
              <a:buClr>
                <a:srgbClr val="00CD7F"/>
              </a:buClr>
              <a:buFont typeface="Arial" pitchFamily="34" charset="0"/>
              <a:buChar char="•"/>
            </a:pPr>
            <a:r>
              <a:rPr lang="es-MX" sz="1300" dirty="0">
                <a:solidFill>
                  <a:schemeClr val="bg1"/>
                </a:solidFill>
                <a:latin typeface="Avenir Next" panose="020B0503020202020204" pitchFamily="34" charset="0"/>
                <a:cs typeface="Arial" pitchFamily="34" charset="0"/>
              </a:rPr>
              <a:t>Todo Riesgo para  Construcción y Montaje</a:t>
            </a:r>
          </a:p>
          <a:p>
            <a:pPr marL="285750" indent="-285750">
              <a:buClr>
                <a:srgbClr val="00CD7F"/>
              </a:buClr>
              <a:buFont typeface="Arial" pitchFamily="34" charset="0"/>
              <a:buChar char="•"/>
            </a:pPr>
            <a:r>
              <a:rPr lang="es-MX" sz="1300" dirty="0">
                <a:solidFill>
                  <a:schemeClr val="bg1"/>
                </a:solidFill>
                <a:latin typeface="Avenir Next" panose="020B0503020202020204" pitchFamily="34" charset="0"/>
                <a:cs typeface="Arial" pitchFamily="34" charset="0"/>
              </a:rPr>
              <a:t>Marítimo y Transportes</a:t>
            </a:r>
          </a:p>
          <a:p>
            <a:pPr marL="285750" indent="-285750">
              <a:buClr>
                <a:srgbClr val="00CD7F"/>
              </a:buClr>
              <a:buFont typeface="Arial" pitchFamily="34" charset="0"/>
              <a:buChar char="•"/>
            </a:pPr>
            <a:r>
              <a:rPr lang="es-MX" sz="1300" dirty="0">
                <a:solidFill>
                  <a:schemeClr val="bg1"/>
                </a:solidFill>
                <a:latin typeface="Avenir Next" panose="020B0503020202020204" pitchFamily="34" charset="0"/>
                <a:cs typeface="Arial" pitchFamily="34" charset="0"/>
              </a:rPr>
              <a:t>Aviación</a:t>
            </a:r>
          </a:p>
          <a:p>
            <a:pPr marL="285750" indent="-285750">
              <a:buClr>
                <a:srgbClr val="00CD7F"/>
              </a:buClr>
              <a:buFont typeface="Arial" pitchFamily="34" charset="0"/>
              <a:buChar char="•"/>
            </a:pPr>
            <a:r>
              <a:rPr lang="es-MX" sz="1300" dirty="0">
                <a:solidFill>
                  <a:schemeClr val="bg1"/>
                </a:solidFill>
                <a:latin typeface="Avenir Next" panose="020B0503020202020204" pitchFamily="34" charset="0"/>
                <a:cs typeface="Arial" pitchFamily="34" charset="0"/>
              </a:rPr>
              <a:t>Responsabilidad Civil </a:t>
            </a:r>
            <a:br>
              <a:rPr lang="es-MX" sz="1300" dirty="0">
                <a:latin typeface="Avenir Next" panose="020B0503020202020204" pitchFamily="34" charset="0"/>
                <a:cs typeface="Arial" pitchFamily="34" charset="0"/>
              </a:rPr>
            </a:br>
            <a:endParaRPr lang="es-MX" sz="1300" dirty="0">
              <a:latin typeface="Avenir Next" panose="020B0503020202020204" pitchFamily="34" charset="0"/>
              <a:cs typeface="Arial" pitchFamily="34" charset="0"/>
            </a:endParaRPr>
          </a:p>
          <a:p>
            <a:pPr>
              <a:buClr>
                <a:srgbClr val="00CD7F"/>
              </a:buClr>
            </a:pPr>
            <a:endParaRPr lang="es-MX" sz="1300" dirty="0">
              <a:solidFill>
                <a:srgbClr val="1AAF67"/>
              </a:solidFill>
              <a:latin typeface="Avenir Next" panose="020B0503020202020204" pitchFamily="34" charset="0"/>
              <a:cs typeface="Arial" pitchFamily="34" charset="0"/>
            </a:endParaRPr>
          </a:p>
          <a:p>
            <a:pPr>
              <a:buClr>
                <a:srgbClr val="00CD7F"/>
              </a:buClr>
            </a:pPr>
            <a:r>
              <a:rPr lang="en-US" sz="1300" b="1" kern="0" dirty="0">
                <a:solidFill>
                  <a:srgbClr val="00CD7F"/>
                </a:solidFill>
                <a:latin typeface="Avenir Next" panose="020B0503020202020204" pitchFamily="34" charset="0"/>
                <a:ea typeface="Lato Black"/>
                <a:cs typeface="Arial" pitchFamily="34" charset="0"/>
                <a:sym typeface="Lato Black"/>
              </a:rPr>
              <a:t>SEGURO PARA FLOTILLAS</a:t>
            </a:r>
          </a:p>
          <a:p>
            <a:pPr marL="285750" indent="-285750">
              <a:buClr>
                <a:srgbClr val="00CD7F"/>
              </a:buClr>
              <a:buFont typeface="Arial" pitchFamily="34" charset="0"/>
              <a:buChar char="•"/>
            </a:pPr>
            <a:r>
              <a:rPr lang="es-MX" sz="1300" kern="0" dirty="0">
                <a:solidFill>
                  <a:schemeClr val="bg1"/>
                </a:solidFill>
                <a:latin typeface="Avenir Next" panose="020B0503020202020204" pitchFamily="34" charset="0"/>
                <a:ea typeface="Lato Black"/>
                <a:cs typeface="Arial" pitchFamily="34" charset="0"/>
                <a:sym typeface="Lato Black"/>
              </a:rPr>
              <a:t>Autos</a:t>
            </a:r>
          </a:p>
          <a:p>
            <a:pPr marL="285750" indent="-285750">
              <a:buClr>
                <a:srgbClr val="00CD7F"/>
              </a:buClr>
              <a:buFont typeface="Arial" pitchFamily="34" charset="0"/>
              <a:buChar char="•"/>
            </a:pPr>
            <a:r>
              <a:rPr lang="es-MX" sz="1300" kern="0" dirty="0">
                <a:solidFill>
                  <a:schemeClr val="bg1"/>
                </a:solidFill>
                <a:latin typeface="Avenir Next" panose="020B0503020202020204" pitchFamily="34" charset="0"/>
                <a:ea typeface="Lato Black"/>
                <a:cs typeface="Arial" pitchFamily="34" charset="0"/>
                <a:sym typeface="Lato Black"/>
              </a:rPr>
              <a:t>Camiones</a:t>
            </a:r>
          </a:p>
          <a:p>
            <a:pPr marL="285750" indent="-285750">
              <a:buClr>
                <a:srgbClr val="00CD7F"/>
              </a:buClr>
              <a:buFont typeface="Arial" pitchFamily="34" charset="0"/>
              <a:buChar char="•"/>
            </a:pPr>
            <a:r>
              <a:rPr lang="es-MX" sz="1300" kern="0" dirty="0">
                <a:solidFill>
                  <a:schemeClr val="bg1"/>
                </a:solidFill>
                <a:latin typeface="Avenir Next" panose="020B0503020202020204" pitchFamily="34" charset="0"/>
                <a:ea typeface="Lato Black"/>
                <a:cs typeface="Arial" pitchFamily="34" charset="0"/>
                <a:sym typeface="Lato Black"/>
              </a:rPr>
              <a:t>Utilitarios</a:t>
            </a:r>
          </a:p>
          <a:p>
            <a:pPr marL="285750" indent="-285750">
              <a:buClr>
                <a:srgbClr val="00CD7F"/>
              </a:buClr>
              <a:buFont typeface="Arial" pitchFamily="34" charset="0"/>
              <a:buChar char="•"/>
            </a:pPr>
            <a:r>
              <a:rPr lang="es-MX" sz="1300" kern="0" dirty="0">
                <a:solidFill>
                  <a:schemeClr val="bg1"/>
                </a:solidFill>
                <a:latin typeface="Avenir Next" panose="020B0503020202020204" pitchFamily="34" charset="0"/>
                <a:ea typeface="Lato Black"/>
                <a:cs typeface="Arial" pitchFamily="34" charset="0"/>
                <a:sym typeface="Lato Black"/>
              </a:rPr>
              <a:t>Empleados</a:t>
            </a:r>
          </a:p>
          <a:p>
            <a:pPr marL="285750" indent="-285750">
              <a:buClr>
                <a:srgbClr val="00CD7F"/>
              </a:buClr>
              <a:buFont typeface="Arial" pitchFamily="34" charset="0"/>
              <a:buChar char="•"/>
            </a:pPr>
            <a:r>
              <a:rPr lang="es-MX" sz="1300" kern="0" dirty="0">
                <a:solidFill>
                  <a:schemeClr val="bg1"/>
                </a:solidFill>
                <a:latin typeface="Avenir Next" panose="020B0503020202020204" pitchFamily="34" charset="0"/>
                <a:ea typeface="Lato Black"/>
                <a:cs typeface="Arial" pitchFamily="34" charset="0"/>
                <a:sym typeface="Lato Black"/>
              </a:rPr>
              <a:t>Equipo pesado para carga y logística</a:t>
            </a:r>
          </a:p>
          <a:p>
            <a:pPr marL="285750" indent="-285750">
              <a:buClr>
                <a:srgbClr val="00CD7F"/>
              </a:buClr>
              <a:buFont typeface="Arial" pitchFamily="34" charset="0"/>
              <a:buChar char="•"/>
            </a:pPr>
            <a:endParaRPr lang="es-MX" sz="1300" kern="0" dirty="0">
              <a:solidFill>
                <a:schemeClr val="bg1"/>
              </a:solidFill>
              <a:latin typeface="Avenir Next" panose="020B0503020202020204" pitchFamily="34" charset="0"/>
              <a:ea typeface="Lato Black"/>
              <a:cs typeface="Arial" pitchFamily="34" charset="0"/>
              <a:sym typeface="Lato Black"/>
            </a:endParaRPr>
          </a:p>
          <a:p>
            <a:pPr marL="285750" indent="-285750">
              <a:buClr>
                <a:srgbClr val="00CD7F"/>
              </a:buClr>
              <a:buFont typeface="Arial" pitchFamily="34" charset="0"/>
              <a:buChar char="•"/>
            </a:pPr>
            <a:r>
              <a:rPr lang="es-MX" sz="1300" kern="0" dirty="0">
                <a:solidFill>
                  <a:schemeClr val="bg1"/>
                </a:solidFill>
                <a:latin typeface="Avenir Next" panose="020B0503020202020204" pitchFamily="34" charset="0"/>
                <a:ea typeface="Lato Black"/>
                <a:cs typeface="Arial" pitchFamily="34" charset="0"/>
                <a:sym typeface="Lato Black"/>
              </a:rPr>
              <a:t>Beneficios</a:t>
            </a:r>
          </a:p>
          <a:p>
            <a:pPr marL="285750" indent="-285750">
              <a:buClr>
                <a:srgbClr val="00CD7F"/>
              </a:buClr>
              <a:buFont typeface="Arial" pitchFamily="34" charset="0"/>
              <a:buChar char="•"/>
            </a:pPr>
            <a:r>
              <a:rPr lang="pt-BR" sz="1300" kern="0" dirty="0">
                <a:solidFill>
                  <a:schemeClr val="bg1"/>
                </a:solidFill>
                <a:latin typeface="Avenir Next" panose="020B0503020202020204" pitchFamily="34" charset="0"/>
                <a:ea typeface="Lato Black"/>
                <a:cs typeface="Arial" pitchFamily="34" charset="0"/>
                <a:sym typeface="Lato Black"/>
              </a:rPr>
              <a:t>Seguro de Vida e Invalidez</a:t>
            </a:r>
          </a:p>
          <a:p>
            <a:pPr marL="285750" indent="-285750">
              <a:buClr>
                <a:srgbClr val="00CD7F"/>
              </a:buClr>
              <a:buFont typeface="Arial" pitchFamily="34" charset="0"/>
              <a:buChar char="•"/>
            </a:pPr>
            <a:r>
              <a:rPr lang="es-MX" sz="1300" kern="0" dirty="0">
                <a:solidFill>
                  <a:schemeClr val="bg1"/>
                </a:solidFill>
                <a:latin typeface="Avenir Next" panose="020B0503020202020204" pitchFamily="34" charset="0"/>
                <a:ea typeface="Lato Black"/>
                <a:cs typeface="Arial" pitchFamily="34" charset="0"/>
                <a:sym typeface="Lato Black"/>
              </a:rPr>
              <a:t>Póliza de Accidentes Personales</a:t>
            </a:r>
          </a:p>
          <a:p>
            <a:pPr marL="285750" indent="-285750">
              <a:buClr>
                <a:srgbClr val="00CD7F"/>
              </a:buClr>
              <a:buFont typeface="Arial" pitchFamily="34" charset="0"/>
              <a:buChar char="•"/>
            </a:pPr>
            <a:r>
              <a:rPr lang="es-MX" sz="1300" kern="0" dirty="0">
                <a:solidFill>
                  <a:schemeClr val="bg1"/>
                </a:solidFill>
                <a:latin typeface="Avenir Next" panose="020B0503020202020204" pitchFamily="34" charset="0"/>
                <a:ea typeface="Lato Black"/>
                <a:cs typeface="Arial" pitchFamily="34" charset="0"/>
                <a:sym typeface="Lato Black"/>
              </a:rPr>
              <a:t>Gastos Médicos Mayores y Gastos Menores</a:t>
            </a:r>
          </a:p>
          <a:p>
            <a:pPr marL="285750" indent="-285750">
              <a:buClr>
                <a:srgbClr val="00CD7F"/>
              </a:buClr>
              <a:buFont typeface="Arial" pitchFamily="34" charset="0"/>
              <a:buChar char="•"/>
            </a:pPr>
            <a:r>
              <a:rPr lang="es-MX" sz="1300" kern="0" dirty="0">
                <a:solidFill>
                  <a:schemeClr val="bg1"/>
                </a:solidFill>
                <a:latin typeface="Avenir Next" panose="020B0503020202020204" pitchFamily="34" charset="0"/>
                <a:ea typeface="Lato Black"/>
                <a:cs typeface="Arial" pitchFamily="34" charset="0"/>
                <a:sym typeface="Lato Black"/>
              </a:rPr>
              <a:t>Planes de pensiones y Seguros de Ahorro</a:t>
            </a:r>
          </a:p>
          <a:p>
            <a:pPr marL="285750" indent="-285750">
              <a:buClr>
                <a:srgbClr val="00CD7F"/>
              </a:buClr>
              <a:buFont typeface="Arial" pitchFamily="34" charset="0"/>
              <a:buChar char="•"/>
            </a:pPr>
            <a:r>
              <a:rPr lang="es-MX" sz="1300" kern="0" dirty="0">
                <a:solidFill>
                  <a:schemeClr val="bg1"/>
                </a:solidFill>
                <a:latin typeface="Avenir Next" panose="020B0503020202020204" pitchFamily="34" charset="0"/>
                <a:ea typeface="Lato Black"/>
                <a:cs typeface="Arial" pitchFamily="34" charset="0"/>
                <a:sym typeface="Lato Black"/>
              </a:rPr>
              <a:t>Programa de bienestar (Wellness)</a:t>
            </a:r>
          </a:p>
        </p:txBody>
      </p:sp>
      <p:sp>
        <p:nvSpPr>
          <p:cNvPr id="3" name="5 CuadroTexto">
            <a:extLst>
              <a:ext uri="{FF2B5EF4-FFF2-40B4-BE49-F238E27FC236}">
                <a16:creationId xmlns:a16="http://schemas.microsoft.com/office/drawing/2014/main" id="{52CBAAFB-ECF8-3D45-127F-4AFCC7888FA2}"/>
              </a:ext>
            </a:extLst>
          </p:cNvPr>
          <p:cNvSpPr txBox="1"/>
          <p:nvPr/>
        </p:nvSpPr>
        <p:spPr>
          <a:xfrm>
            <a:off x="1829945" y="4194954"/>
            <a:ext cx="3951880" cy="1754326"/>
          </a:xfrm>
          <a:prstGeom prst="rect">
            <a:avLst/>
          </a:prstGeom>
          <a:noFill/>
        </p:spPr>
        <p:txBody>
          <a:bodyPr wrap="square" rtlCol="0">
            <a:spAutoFit/>
          </a:bodyPr>
          <a:lstStyle/>
          <a:p>
            <a:pPr algn="just" defTabSz="383386">
              <a:buClr>
                <a:srgbClr val="000000"/>
              </a:buClr>
            </a:pPr>
            <a:r>
              <a:rPr lang="es-ES" kern="0" dirty="0">
                <a:solidFill>
                  <a:schemeClr val="bg1"/>
                </a:solidFill>
                <a:latin typeface="Avenir Next" panose="020B0503020202020204" pitchFamily="34" charset="0"/>
                <a:ea typeface="Lato" panose="020F0502020204030203" pitchFamily="34" charset="0"/>
                <a:cs typeface="Arial" pitchFamily="34" charset="0"/>
                <a:sym typeface="Lato"/>
              </a:rPr>
              <a:t>Entregamos soluciones estratégicas para que los clientes corporativos protejan su patrimonio humano, material y financiero. A través de un modelo que cuenta con tres procesos para los programas</a:t>
            </a:r>
            <a:endParaRPr lang="en-US" sz="2400" dirty="0">
              <a:solidFill>
                <a:schemeClr val="bg1"/>
              </a:solidFill>
              <a:latin typeface="Avenir Next" panose="020B0503020202020204" pitchFamily="34" charset="0"/>
            </a:endParaRPr>
          </a:p>
        </p:txBody>
      </p:sp>
      <p:sp>
        <p:nvSpPr>
          <p:cNvPr id="4" name="Título 1">
            <a:extLst>
              <a:ext uri="{FF2B5EF4-FFF2-40B4-BE49-F238E27FC236}">
                <a16:creationId xmlns:a16="http://schemas.microsoft.com/office/drawing/2014/main" id="{726BCDE9-C9EE-5481-862E-4BBC03D1E360}"/>
              </a:ext>
            </a:extLst>
          </p:cNvPr>
          <p:cNvSpPr txBox="1">
            <a:spLocks/>
          </p:cNvSpPr>
          <p:nvPr/>
        </p:nvSpPr>
        <p:spPr>
          <a:xfrm>
            <a:off x="1829945" y="3236175"/>
            <a:ext cx="3456384" cy="9625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2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SEGURO PARA EMPRESAS</a:t>
            </a:r>
            <a:endParaRPr lang="es-CL" sz="3200" b="1"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26" name="Graphic 25" descr="City with solid fill">
            <a:extLst>
              <a:ext uri="{FF2B5EF4-FFF2-40B4-BE49-F238E27FC236}">
                <a16:creationId xmlns:a16="http://schemas.microsoft.com/office/drawing/2014/main" id="{CD5920C6-6092-3787-7D45-69503A30FA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32815" y="1740285"/>
            <a:ext cx="1541800" cy="1541800"/>
          </a:xfrm>
          <a:prstGeom prst="rect">
            <a:avLst/>
          </a:prstGeom>
        </p:spPr>
      </p:pic>
      <p:grpSp>
        <p:nvGrpSpPr>
          <p:cNvPr id="27" name="Group 26">
            <a:extLst>
              <a:ext uri="{FF2B5EF4-FFF2-40B4-BE49-F238E27FC236}">
                <a16:creationId xmlns:a16="http://schemas.microsoft.com/office/drawing/2014/main" id="{BD8889D4-8F57-95FC-324F-4D0843D892B5}"/>
              </a:ext>
            </a:extLst>
          </p:cNvPr>
          <p:cNvGrpSpPr/>
          <p:nvPr/>
        </p:nvGrpSpPr>
        <p:grpSpPr>
          <a:xfrm rot="5400000">
            <a:off x="2370997" y="5738083"/>
            <a:ext cx="145648" cy="996832"/>
            <a:chOff x="4645116" y="5660754"/>
            <a:chExt cx="145648" cy="996832"/>
          </a:xfrm>
          <a:solidFill>
            <a:srgbClr val="00CD7F"/>
          </a:solidFill>
        </p:grpSpPr>
        <p:sp>
          <p:nvSpPr>
            <p:cNvPr id="28" name="Rounded Rectangle 27">
              <a:extLst>
                <a:ext uri="{FF2B5EF4-FFF2-40B4-BE49-F238E27FC236}">
                  <a16:creationId xmlns:a16="http://schemas.microsoft.com/office/drawing/2014/main" id="{33129F5E-6505-D95D-F659-C2E4AAB369AA}"/>
                </a:ext>
              </a:extLst>
            </p:cNvPr>
            <p:cNvSpPr/>
            <p:nvPr/>
          </p:nvSpPr>
          <p:spPr>
            <a:xfrm flipV="1">
              <a:off x="4645118" y="6252112"/>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29" name="Rounded Rectangle 28">
              <a:extLst>
                <a:ext uri="{FF2B5EF4-FFF2-40B4-BE49-F238E27FC236}">
                  <a16:creationId xmlns:a16="http://schemas.microsoft.com/office/drawing/2014/main" id="{69349BF3-A0A4-79A1-EC82-F2E7F5D62B7F}"/>
                </a:ext>
              </a:extLst>
            </p:cNvPr>
            <p:cNvSpPr/>
            <p:nvPr/>
          </p:nvSpPr>
          <p:spPr>
            <a:xfrm flipV="1">
              <a:off x="4645116" y="5660754"/>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30" name="Rounded Rectangle 29">
              <a:extLst>
                <a:ext uri="{FF2B5EF4-FFF2-40B4-BE49-F238E27FC236}">
                  <a16:creationId xmlns:a16="http://schemas.microsoft.com/office/drawing/2014/main" id="{7FB2FFB0-E29F-DDD9-F63D-5B009450DC56}"/>
                </a:ext>
              </a:extLst>
            </p:cNvPr>
            <p:cNvSpPr/>
            <p:nvPr/>
          </p:nvSpPr>
          <p:spPr>
            <a:xfrm flipV="1">
              <a:off x="4645116" y="5953808"/>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dirty="0">
                <a:solidFill>
                  <a:srgbClr val="FFFFFF"/>
                </a:solidFill>
                <a:sym typeface="Helvetica Neue Medium"/>
              </a:endParaRPr>
            </a:p>
          </p:txBody>
        </p:sp>
        <p:sp>
          <p:nvSpPr>
            <p:cNvPr id="31" name="Rounded Rectangle 30">
              <a:extLst>
                <a:ext uri="{FF2B5EF4-FFF2-40B4-BE49-F238E27FC236}">
                  <a16:creationId xmlns:a16="http://schemas.microsoft.com/office/drawing/2014/main" id="{2F0EC9EA-9841-49C8-C77D-6D24B3C60FDD}"/>
                </a:ext>
              </a:extLst>
            </p:cNvPr>
            <p:cNvSpPr/>
            <p:nvPr/>
          </p:nvSpPr>
          <p:spPr>
            <a:xfrm flipV="1">
              <a:off x="4645116" y="6532863"/>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grpSp>
      <p:sp>
        <p:nvSpPr>
          <p:cNvPr id="5" name="Rectangle 4">
            <a:extLst>
              <a:ext uri="{FF2B5EF4-FFF2-40B4-BE49-F238E27FC236}">
                <a16:creationId xmlns:a16="http://schemas.microsoft.com/office/drawing/2014/main" id="{60BA3014-C18A-F887-2D19-578323F6DC43}"/>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angle 6">
            <a:extLst>
              <a:ext uri="{FF2B5EF4-FFF2-40B4-BE49-F238E27FC236}">
                <a16:creationId xmlns:a16="http://schemas.microsoft.com/office/drawing/2014/main" id="{669F9D6B-FD23-8C75-EF46-F5C96EA28B2D}"/>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9" name="Group 8">
            <a:extLst>
              <a:ext uri="{FF2B5EF4-FFF2-40B4-BE49-F238E27FC236}">
                <a16:creationId xmlns:a16="http://schemas.microsoft.com/office/drawing/2014/main" id="{18A5A516-28C2-0497-2803-F234882B099D}"/>
              </a:ext>
            </a:extLst>
          </p:cNvPr>
          <p:cNvGrpSpPr/>
          <p:nvPr/>
        </p:nvGrpSpPr>
        <p:grpSpPr>
          <a:xfrm>
            <a:off x="-136697" y="1655088"/>
            <a:ext cx="6259910" cy="45720"/>
            <a:chOff x="-4660993" y="391972"/>
            <a:chExt cx="6259910" cy="45720"/>
          </a:xfrm>
          <a:solidFill>
            <a:srgbClr val="00CD7F"/>
          </a:solidFill>
        </p:grpSpPr>
        <p:sp>
          <p:nvSpPr>
            <p:cNvPr id="10" name="Rectangle 9">
              <a:extLst>
                <a:ext uri="{FF2B5EF4-FFF2-40B4-BE49-F238E27FC236}">
                  <a16:creationId xmlns:a16="http://schemas.microsoft.com/office/drawing/2014/main" id="{9B251015-3C16-1615-43BE-85480A3D28A6}"/>
                </a:ext>
              </a:extLst>
            </p:cNvPr>
            <p:cNvSpPr/>
            <p:nvPr/>
          </p:nvSpPr>
          <p:spPr>
            <a:xfrm>
              <a:off x="-4660993" y="391973"/>
              <a:ext cx="5858742"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Rectangle 10">
              <a:extLst>
                <a:ext uri="{FF2B5EF4-FFF2-40B4-BE49-F238E27FC236}">
                  <a16:creationId xmlns:a16="http://schemas.microsoft.com/office/drawing/2014/main" id="{83A143AE-684E-1093-E4C3-393D3623253C}"/>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angle 11">
              <a:extLst>
                <a:ext uri="{FF2B5EF4-FFF2-40B4-BE49-F238E27FC236}">
                  <a16:creationId xmlns:a16="http://schemas.microsoft.com/office/drawing/2014/main" id="{FDDB76B0-1D64-D60B-8625-B70108F0C83A}"/>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angle 18">
              <a:extLst>
                <a:ext uri="{FF2B5EF4-FFF2-40B4-BE49-F238E27FC236}">
                  <a16:creationId xmlns:a16="http://schemas.microsoft.com/office/drawing/2014/main" id="{7B4FF208-2186-28D6-7244-5C37E91DF686}"/>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Rectangle 20">
              <a:extLst>
                <a:ext uri="{FF2B5EF4-FFF2-40B4-BE49-F238E27FC236}">
                  <a16:creationId xmlns:a16="http://schemas.microsoft.com/office/drawing/2014/main" id="{01583989-85BE-319B-7D09-523E80CF567A}"/>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24" name="Picture 23">
            <a:extLst>
              <a:ext uri="{FF2B5EF4-FFF2-40B4-BE49-F238E27FC236}">
                <a16:creationId xmlns:a16="http://schemas.microsoft.com/office/drawing/2014/main" id="{02DD9A11-319A-9745-740F-C04555D62FE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spTree>
    <p:extLst>
      <p:ext uri="{BB962C8B-B14F-4D97-AF65-F5344CB8AC3E}">
        <p14:creationId xmlns:p14="http://schemas.microsoft.com/office/powerpoint/2010/main" val="346137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0203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86DB26-5989-DD38-2F80-B9A6D232D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94656" y="-4718"/>
            <a:ext cx="9260837" cy="6958933"/>
          </a:xfrm>
          <a:prstGeom prst="rect">
            <a:avLst/>
          </a:prstGeom>
        </p:spPr>
      </p:pic>
      <p:sp>
        <p:nvSpPr>
          <p:cNvPr id="20" name="Rectangle 5">
            <a:extLst>
              <a:ext uri="{FF2B5EF4-FFF2-40B4-BE49-F238E27FC236}">
                <a16:creationId xmlns:a16="http://schemas.microsoft.com/office/drawing/2014/main" id="{0345D331-AA0B-20CA-367E-B606EC374DE5}"/>
              </a:ext>
            </a:extLst>
          </p:cNvPr>
          <p:cNvSpPr/>
          <p:nvPr/>
        </p:nvSpPr>
        <p:spPr>
          <a:xfrm rot="10800000">
            <a:off x="-38125" y="-48534"/>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Rectangle 3">
            <a:extLst>
              <a:ext uri="{FF2B5EF4-FFF2-40B4-BE49-F238E27FC236}">
                <a16:creationId xmlns:a16="http://schemas.microsoft.com/office/drawing/2014/main" id="{C9466312-B5D5-9048-A059-434C9BBD3E50}"/>
              </a:ext>
            </a:extLst>
          </p:cNvPr>
          <p:cNvSpPr/>
          <p:nvPr/>
        </p:nvSpPr>
        <p:spPr>
          <a:xfrm>
            <a:off x="1565935" y="614081"/>
            <a:ext cx="5401096" cy="867930"/>
          </a:xfrm>
          <a:prstGeom prst="rect">
            <a:avLst/>
          </a:prstGeom>
        </p:spPr>
        <p:txBody>
          <a:bodyPr wrap="square">
            <a:spAutoFit/>
          </a:bodyPr>
          <a:lstStyle/>
          <a:p>
            <a:pPr marL="14288" indent="-14288" defTabSz="914400">
              <a:lnSpc>
                <a:spcPct val="90000"/>
              </a:lnSpc>
              <a:defRPr/>
            </a:pPr>
            <a:r>
              <a:rPr lang="es" sz="5600" b="1" dirty="0">
                <a:solidFill>
                  <a:prstClr val="white"/>
                </a:solidFill>
                <a:latin typeface="Lato Heavy" panose="020F0502020204030203" pitchFamily="34" charset="0"/>
                <a:ea typeface="Lato Heavy" panose="020F0502020204030203" pitchFamily="34" charset="0"/>
                <a:cs typeface="Lato Heavy" panose="020F0502020204030203" pitchFamily="34" charset="0"/>
              </a:rPr>
              <a:t>REASEGURO</a:t>
            </a:r>
          </a:p>
        </p:txBody>
      </p:sp>
      <p:grpSp>
        <p:nvGrpSpPr>
          <p:cNvPr id="88" name="Group 87">
            <a:extLst>
              <a:ext uri="{FF2B5EF4-FFF2-40B4-BE49-F238E27FC236}">
                <a16:creationId xmlns:a16="http://schemas.microsoft.com/office/drawing/2014/main" id="{51077BCE-D7FA-4346-BDBE-F6EDC070A880}"/>
              </a:ext>
            </a:extLst>
          </p:cNvPr>
          <p:cNvGrpSpPr/>
          <p:nvPr/>
        </p:nvGrpSpPr>
        <p:grpSpPr>
          <a:xfrm>
            <a:off x="7011651" y="764704"/>
            <a:ext cx="3620853" cy="5233850"/>
            <a:chOff x="7726223" y="1500682"/>
            <a:chExt cx="2927240" cy="4332249"/>
          </a:xfrm>
        </p:grpSpPr>
        <p:sp>
          <p:nvSpPr>
            <p:cNvPr id="128" name="Rectangle 127">
              <a:extLst>
                <a:ext uri="{FF2B5EF4-FFF2-40B4-BE49-F238E27FC236}">
                  <a16:creationId xmlns:a16="http://schemas.microsoft.com/office/drawing/2014/main" id="{95E45D19-E1FD-104A-979E-49DC8C124766}"/>
                </a:ext>
              </a:extLst>
            </p:cNvPr>
            <p:cNvSpPr/>
            <p:nvPr/>
          </p:nvSpPr>
          <p:spPr>
            <a:xfrm>
              <a:off x="7726224" y="4091800"/>
              <a:ext cx="2927239" cy="260490"/>
            </a:xfrm>
            <a:prstGeom prst="rect">
              <a:avLst/>
            </a:prstGeom>
          </p:spPr>
          <p:txBody>
            <a:bodyPr wrap="square">
              <a:spAutoFit/>
            </a:bodyPr>
            <a:lstStyle/>
            <a:p>
              <a:pPr marL="342900" indent="-342900" defTabSz="914400">
                <a:lnSpc>
                  <a:spcPct val="80000"/>
                </a:lnSpc>
                <a:buClr>
                  <a:srgbClr val="FF0000"/>
                </a:buClr>
                <a:buSzPct val="110000"/>
                <a:buFont typeface="Arial" panose="020B0604020202020204" pitchFamily="34" charset="0"/>
                <a:buChar char="•"/>
                <a:defRPr/>
              </a:pPr>
              <a:r>
                <a:rPr lang="es" sz="1700" dirty="0">
                  <a:solidFill>
                    <a:schemeClr val="bg1"/>
                  </a:solidFill>
                  <a:latin typeface="Avenir Next Medium" panose="020B0503020202020204" pitchFamily="34" charset="0"/>
                  <a:ea typeface="Calibri" panose="020F0502020204030204" pitchFamily="34" charset="0"/>
                </a:rPr>
                <a:t>Líneas Financieras</a:t>
              </a:r>
            </a:p>
          </p:txBody>
        </p:sp>
        <p:sp>
          <p:nvSpPr>
            <p:cNvPr id="120" name="Rectangle 119">
              <a:extLst>
                <a:ext uri="{FF2B5EF4-FFF2-40B4-BE49-F238E27FC236}">
                  <a16:creationId xmlns:a16="http://schemas.microsoft.com/office/drawing/2014/main" id="{DBE2A883-384F-7349-BB16-624093730450}"/>
                </a:ext>
              </a:extLst>
            </p:cNvPr>
            <p:cNvSpPr/>
            <p:nvPr/>
          </p:nvSpPr>
          <p:spPr>
            <a:xfrm>
              <a:off x="7726224" y="5202279"/>
              <a:ext cx="2927239" cy="260490"/>
            </a:xfrm>
            <a:prstGeom prst="rect">
              <a:avLst/>
            </a:prstGeom>
          </p:spPr>
          <p:txBody>
            <a:bodyPr wrap="square">
              <a:spAutoFit/>
            </a:bodyPr>
            <a:lstStyle/>
            <a:p>
              <a:pPr marL="285750" indent="-285750" defTabSz="914400">
                <a:lnSpc>
                  <a:spcPct val="80000"/>
                </a:lnSpc>
                <a:buClr>
                  <a:srgbClr val="FF0000"/>
                </a:buClr>
                <a:buSzPct val="110000"/>
                <a:buFont typeface="Arial" panose="020B0604020202020204" pitchFamily="34" charset="0"/>
                <a:buChar char="•"/>
                <a:defRPr/>
              </a:pPr>
              <a:r>
                <a:rPr lang="es" sz="1700" dirty="0">
                  <a:solidFill>
                    <a:schemeClr val="bg1"/>
                  </a:solidFill>
                  <a:latin typeface="Avenir Next Medium" panose="020B0503020202020204" pitchFamily="34" charset="0"/>
                  <a:ea typeface="Calibri" panose="020F0502020204030204" pitchFamily="34" charset="0"/>
                </a:rPr>
                <a:t>Riesgos de Ingeniería</a:t>
              </a:r>
            </a:p>
          </p:txBody>
        </p:sp>
        <p:sp>
          <p:nvSpPr>
            <p:cNvPr id="117" name="Rectangle 116">
              <a:extLst>
                <a:ext uri="{FF2B5EF4-FFF2-40B4-BE49-F238E27FC236}">
                  <a16:creationId xmlns:a16="http://schemas.microsoft.com/office/drawing/2014/main" id="{101CC861-E9EA-B34B-BE9A-96785F7C8CE6}"/>
                </a:ext>
              </a:extLst>
            </p:cNvPr>
            <p:cNvSpPr/>
            <p:nvPr/>
          </p:nvSpPr>
          <p:spPr>
            <a:xfrm>
              <a:off x="7726224" y="4461959"/>
              <a:ext cx="2927239" cy="260490"/>
            </a:xfrm>
            <a:prstGeom prst="rect">
              <a:avLst/>
            </a:prstGeom>
          </p:spPr>
          <p:txBody>
            <a:bodyPr wrap="square">
              <a:spAutoFit/>
            </a:bodyPr>
            <a:lstStyle/>
            <a:p>
              <a:pPr marL="285750" indent="-285750" defTabSz="914400">
                <a:lnSpc>
                  <a:spcPct val="80000"/>
                </a:lnSpc>
                <a:buClr>
                  <a:srgbClr val="FF0000"/>
                </a:buClr>
                <a:buSzPct val="110000"/>
                <a:buFont typeface="Arial" panose="020B0604020202020204" pitchFamily="34" charset="0"/>
                <a:buChar char="•"/>
                <a:defRPr/>
              </a:pPr>
              <a:r>
                <a:rPr lang="es" sz="1700" dirty="0">
                  <a:solidFill>
                    <a:schemeClr val="bg1"/>
                  </a:solidFill>
                  <a:latin typeface="Avenir Next Medium" panose="020B0503020202020204" pitchFamily="34" charset="0"/>
                  <a:ea typeface="Calibri" panose="020F0502020204030204" pitchFamily="34" charset="0"/>
                </a:rPr>
                <a:t>Riesgos Patrimoniales</a:t>
              </a:r>
            </a:p>
          </p:txBody>
        </p:sp>
        <p:sp>
          <p:nvSpPr>
            <p:cNvPr id="113" name="Rectangle 112">
              <a:extLst>
                <a:ext uri="{FF2B5EF4-FFF2-40B4-BE49-F238E27FC236}">
                  <a16:creationId xmlns:a16="http://schemas.microsoft.com/office/drawing/2014/main" id="{AC248AA0-92BB-1D45-92DB-807C8C89A903}"/>
                </a:ext>
              </a:extLst>
            </p:cNvPr>
            <p:cNvSpPr/>
            <p:nvPr/>
          </p:nvSpPr>
          <p:spPr>
            <a:xfrm>
              <a:off x="7726224" y="4832119"/>
              <a:ext cx="2927239" cy="260490"/>
            </a:xfrm>
            <a:prstGeom prst="rect">
              <a:avLst/>
            </a:prstGeom>
          </p:spPr>
          <p:txBody>
            <a:bodyPr wrap="square">
              <a:spAutoFit/>
            </a:bodyPr>
            <a:lstStyle/>
            <a:p>
              <a:pPr marL="342900" indent="-342900" defTabSz="914400">
                <a:lnSpc>
                  <a:spcPct val="80000"/>
                </a:lnSpc>
                <a:buClr>
                  <a:srgbClr val="FF0000"/>
                </a:buClr>
                <a:buSzPct val="110000"/>
                <a:buFont typeface="Arial" panose="020B0604020202020204" pitchFamily="34" charset="0"/>
                <a:buChar char="•"/>
                <a:defRPr/>
              </a:pPr>
              <a:r>
                <a:rPr lang="es" sz="1700" dirty="0">
                  <a:solidFill>
                    <a:schemeClr val="bg1"/>
                  </a:solidFill>
                  <a:latin typeface="Avenir Next Medium" panose="020B0503020202020204" pitchFamily="34" charset="0"/>
                  <a:ea typeface="Calibri" panose="020F0502020204030204" pitchFamily="34" charset="0"/>
                </a:rPr>
                <a:t>Riesgos Diversos</a:t>
              </a:r>
            </a:p>
          </p:txBody>
        </p:sp>
        <p:sp>
          <p:nvSpPr>
            <p:cNvPr id="111" name="Rectangle 110">
              <a:extLst>
                <a:ext uri="{FF2B5EF4-FFF2-40B4-BE49-F238E27FC236}">
                  <a16:creationId xmlns:a16="http://schemas.microsoft.com/office/drawing/2014/main" id="{1F10B4F9-727A-5D4D-B3D2-72EB21C95E5F}"/>
                </a:ext>
              </a:extLst>
            </p:cNvPr>
            <p:cNvSpPr/>
            <p:nvPr/>
          </p:nvSpPr>
          <p:spPr>
            <a:xfrm>
              <a:off x="7726224" y="5572441"/>
              <a:ext cx="2927239" cy="260490"/>
            </a:xfrm>
            <a:prstGeom prst="rect">
              <a:avLst/>
            </a:prstGeom>
          </p:spPr>
          <p:txBody>
            <a:bodyPr wrap="square">
              <a:spAutoFit/>
            </a:bodyPr>
            <a:lstStyle/>
            <a:p>
              <a:pPr marL="342900" indent="-342900" defTabSz="914400">
                <a:lnSpc>
                  <a:spcPct val="80000"/>
                </a:lnSpc>
                <a:buClr>
                  <a:srgbClr val="FF0000"/>
                </a:buClr>
                <a:buSzPct val="110000"/>
                <a:buFont typeface="Arial" panose="020B0604020202020204" pitchFamily="34" charset="0"/>
                <a:buChar char="•"/>
                <a:defRPr/>
              </a:pPr>
              <a:r>
                <a:rPr lang="es" sz="1700" dirty="0">
                  <a:solidFill>
                    <a:schemeClr val="bg1"/>
                  </a:solidFill>
                  <a:latin typeface="Avenir Next Medium" panose="020B0503020202020204" pitchFamily="34" charset="0"/>
                  <a:ea typeface="Calibri" panose="020F0502020204030204" pitchFamily="34" charset="0"/>
                </a:rPr>
                <a:t>Riesgos Marítimos </a:t>
              </a:r>
            </a:p>
          </p:txBody>
        </p:sp>
        <p:sp>
          <p:nvSpPr>
            <p:cNvPr id="122" name="Rectangle 121">
              <a:extLst>
                <a:ext uri="{FF2B5EF4-FFF2-40B4-BE49-F238E27FC236}">
                  <a16:creationId xmlns:a16="http://schemas.microsoft.com/office/drawing/2014/main" id="{819B7B42-E68E-7842-954B-4A0FE59F9E40}"/>
                </a:ext>
              </a:extLst>
            </p:cNvPr>
            <p:cNvSpPr/>
            <p:nvPr/>
          </p:nvSpPr>
          <p:spPr>
            <a:xfrm>
              <a:off x="7726224" y="3721640"/>
              <a:ext cx="2927239" cy="260490"/>
            </a:xfrm>
            <a:prstGeom prst="rect">
              <a:avLst/>
            </a:prstGeom>
          </p:spPr>
          <p:txBody>
            <a:bodyPr wrap="square">
              <a:spAutoFit/>
            </a:bodyPr>
            <a:lstStyle/>
            <a:p>
              <a:pPr marL="342900" indent="-342900" defTabSz="914400">
                <a:lnSpc>
                  <a:spcPct val="80000"/>
                </a:lnSpc>
                <a:buClr>
                  <a:srgbClr val="FF0000"/>
                </a:buClr>
                <a:buSzPct val="110000"/>
                <a:buFont typeface="Arial" panose="020B0604020202020204" pitchFamily="34" charset="0"/>
                <a:buChar char="•"/>
                <a:defRPr/>
              </a:pPr>
              <a:r>
                <a:rPr lang="es" sz="1700" dirty="0">
                  <a:solidFill>
                    <a:schemeClr val="bg1"/>
                  </a:solidFill>
                  <a:latin typeface="Avenir Next Medium" panose="020B0503020202020204" pitchFamily="34" charset="0"/>
                  <a:ea typeface="Calibri" panose="020F0502020204030204" pitchFamily="34" charset="0"/>
                </a:rPr>
                <a:t>Garantía</a:t>
              </a:r>
            </a:p>
          </p:txBody>
        </p:sp>
        <p:sp>
          <p:nvSpPr>
            <p:cNvPr id="126" name="Rectangle 125">
              <a:extLst>
                <a:ext uri="{FF2B5EF4-FFF2-40B4-BE49-F238E27FC236}">
                  <a16:creationId xmlns:a16="http://schemas.microsoft.com/office/drawing/2014/main" id="{14EC3FE6-AF60-024E-974E-041030DA9F7C}"/>
                </a:ext>
              </a:extLst>
            </p:cNvPr>
            <p:cNvSpPr/>
            <p:nvPr/>
          </p:nvSpPr>
          <p:spPr>
            <a:xfrm>
              <a:off x="7726224" y="2981321"/>
              <a:ext cx="2927239" cy="260490"/>
            </a:xfrm>
            <a:prstGeom prst="rect">
              <a:avLst/>
            </a:prstGeom>
          </p:spPr>
          <p:txBody>
            <a:bodyPr wrap="square">
              <a:spAutoFit/>
            </a:bodyPr>
            <a:lstStyle/>
            <a:p>
              <a:pPr marL="342900" indent="-342900" defTabSz="914400">
                <a:lnSpc>
                  <a:spcPct val="80000"/>
                </a:lnSpc>
                <a:buClr>
                  <a:srgbClr val="FF0000"/>
                </a:buClr>
                <a:buSzPct val="110000"/>
                <a:buFont typeface="Arial" panose="020B0604020202020204" pitchFamily="34" charset="0"/>
                <a:buChar char="•"/>
                <a:defRPr/>
              </a:pPr>
              <a:r>
                <a:rPr lang="es" sz="1700" dirty="0">
                  <a:solidFill>
                    <a:schemeClr val="bg1"/>
                  </a:solidFill>
                  <a:latin typeface="Avenir Next Medium" panose="020B0503020202020204" pitchFamily="34" charset="0"/>
                  <a:ea typeface="Calibri" panose="020F0502020204030204" pitchFamily="34" charset="0"/>
                </a:rPr>
                <a:t>Agrícola  </a:t>
              </a:r>
            </a:p>
          </p:txBody>
        </p:sp>
        <p:sp>
          <p:nvSpPr>
            <p:cNvPr id="124" name="Rectangle 123">
              <a:extLst>
                <a:ext uri="{FF2B5EF4-FFF2-40B4-BE49-F238E27FC236}">
                  <a16:creationId xmlns:a16="http://schemas.microsoft.com/office/drawing/2014/main" id="{55798CA7-0A53-9849-B4E6-30928318F30F}"/>
                </a:ext>
              </a:extLst>
            </p:cNvPr>
            <p:cNvSpPr/>
            <p:nvPr/>
          </p:nvSpPr>
          <p:spPr>
            <a:xfrm>
              <a:off x="7726223" y="1870842"/>
              <a:ext cx="2927239" cy="260490"/>
            </a:xfrm>
            <a:prstGeom prst="rect">
              <a:avLst/>
            </a:prstGeom>
          </p:spPr>
          <p:txBody>
            <a:bodyPr wrap="square">
              <a:spAutoFit/>
            </a:bodyPr>
            <a:lstStyle/>
            <a:p>
              <a:pPr marL="285750" indent="-285750" defTabSz="914400">
                <a:lnSpc>
                  <a:spcPct val="80000"/>
                </a:lnSpc>
                <a:buClr>
                  <a:srgbClr val="FF0000"/>
                </a:buClr>
                <a:buSzPct val="110000"/>
                <a:buFont typeface="Arial" panose="020B0604020202020204" pitchFamily="34" charset="0"/>
                <a:buChar char="•"/>
                <a:defRPr/>
              </a:pPr>
              <a:r>
                <a:rPr lang="es" sz="1700" dirty="0">
                  <a:solidFill>
                    <a:schemeClr val="bg1"/>
                  </a:solidFill>
                  <a:latin typeface="Avenir Next Medium" panose="020B0503020202020204" pitchFamily="34" charset="0"/>
                  <a:ea typeface="Calibri" panose="020F0502020204030204" pitchFamily="34" charset="0"/>
                </a:rPr>
                <a:t>Riesgos Aeronáuticos</a:t>
              </a:r>
            </a:p>
          </p:txBody>
        </p:sp>
        <p:sp>
          <p:nvSpPr>
            <p:cNvPr id="115" name="Rectangle 114">
              <a:extLst>
                <a:ext uri="{FF2B5EF4-FFF2-40B4-BE49-F238E27FC236}">
                  <a16:creationId xmlns:a16="http://schemas.microsoft.com/office/drawing/2014/main" id="{E228689D-7F2D-C646-B5CD-83C65C805459}"/>
                </a:ext>
              </a:extLst>
            </p:cNvPr>
            <p:cNvSpPr/>
            <p:nvPr/>
          </p:nvSpPr>
          <p:spPr>
            <a:xfrm>
              <a:off x="7726223" y="2611161"/>
              <a:ext cx="2927240" cy="260490"/>
            </a:xfrm>
            <a:prstGeom prst="rect">
              <a:avLst/>
            </a:prstGeom>
          </p:spPr>
          <p:txBody>
            <a:bodyPr wrap="square">
              <a:spAutoFit/>
            </a:bodyPr>
            <a:lstStyle/>
            <a:p>
              <a:pPr marL="342900" indent="-342900" defTabSz="914400">
                <a:lnSpc>
                  <a:spcPct val="80000"/>
                </a:lnSpc>
                <a:buClr>
                  <a:srgbClr val="FF0000"/>
                </a:buClr>
                <a:buSzPct val="110000"/>
                <a:buFont typeface="Arial" panose="020B0604020202020204" pitchFamily="34" charset="0"/>
                <a:buChar char="•"/>
                <a:defRPr/>
              </a:pPr>
              <a:r>
                <a:rPr lang="es" sz="1700" dirty="0">
                  <a:solidFill>
                    <a:schemeClr val="bg1"/>
                  </a:solidFill>
                  <a:latin typeface="Avenir Next Medium" panose="020B0503020202020204" pitchFamily="34" charset="0"/>
                  <a:ea typeface="Calibri" panose="020F0502020204030204" pitchFamily="34" charset="0"/>
                </a:rPr>
                <a:t>Petróleo y Gas</a:t>
              </a:r>
            </a:p>
          </p:txBody>
        </p:sp>
        <p:sp>
          <p:nvSpPr>
            <p:cNvPr id="109" name="Rectangle 108">
              <a:extLst>
                <a:ext uri="{FF2B5EF4-FFF2-40B4-BE49-F238E27FC236}">
                  <a16:creationId xmlns:a16="http://schemas.microsoft.com/office/drawing/2014/main" id="{C60E591F-648A-E949-B3E0-50F029B3CA75}"/>
                </a:ext>
              </a:extLst>
            </p:cNvPr>
            <p:cNvSpPr/>
            <p:nvPr/>
          </p:nvSpPr>
          <p:spPr>
            <a:xfrm>
              <a:off x="7726223" y="1500682"/>
              <a:ext cx="2927239" cy="260490"/>
            </a:xfrm>
            <a:prstGeom prst="rect">
              <a:avLst/>
            </a:prstGeom>
          </p:spPr>
          <p:txBody>
            <a:bodyPr wrap="square">
              <a:spAutoFit/>
            </a:bodyPr>
            <a:lstStyle/>
            <a:p>
              <a:pPr marL="342900" indent="-342900" defTabSz="914400">
                <a:lnSpc>
                  <a:spcPct val="80000"/>
                </a:lnSpc>
                <a:buClr>
                  <a:srgbClr val="FF0000"/>
                </a:buClr>
                <a:buSzPct val="110000"/>
                <a:buFont typeface="Arial" panose="020B0604020202020204" pitchFamily="34" charset="0"/>
                <a:buChar char="•"/>
                <a:defRPr/>
              </a:pPr>
              <a:r>
                <a:rPr lang="es" sz="1700" dirty="0">
                  <a:solidFill>
                    <a:schemeClr val="bg1"/>
                  </a:solidFill>
                  <a:latin typeface="Avenir Next Medium" panose="020B0503020202020204" pitchFamily="34" charset="0"/>
                  <a:ea typeface="Calibri" panose="020F0502020204030204" pitchFamily="34" charset="0"/>
                </a:rPr>
                <a:t>Vida</a:t>
              </a:r>
            </a:p>
          </p:txBody>
        </p:sp>
        <p:grpSp>
          <p:nvGrpSpPr>
            <p:cNvPr id="105" name="Group 104">
              <a:extLst>
                <a:ext uri="{FF2B5EF4-FFF2-40B4-BE49-F238E27FC236}">
                  <a16:creationId xmlns:a16="http://schemas.microsoft.com/office/drawing/2014/main" id="{2CF1B442-9D1C-A649-B84A-FBFFF932BFB3}"/>
                </a:ext>
              </a:extLst>
            </p:cNvPr>
            <p:cNvGrpSpPr/>
            <p:nvPr/>
          </p:nvGrpSpPr>
          <p:grpSpPr>
            <a:xfrm>
              <a:off x="7726223" y="2241002"/>
              <a:ext cx="2927238" cy="1370968"/>
              <a:chOff x="11256079" y="296184"/>
              <a:chExt cx="2759522" cy="1370968"/>
            </a:xfrm>
          </p:grpSpPr>
          <p:sp>
            <p:nvSpPr>
              <p:cNvPr id="107" name="Rectangle 106">
                <a:extLst>
                  <a:ext uri="{FF2B5EF4-FFF2-40B4-BE49-F238E27FC236}">
                    <a16:creationId xmlns:a16="http://schemas.microsoft.com/office/drawing/2014/main" id="{5AC8B692-F499-504E-AAEB-B4523C22C721}"/>
                  </a:ext>
                </a:extLst>
              </p:cNvPr>
              <p:cNvSpPr/>
              <p:nvPr/>
            </p:nvSpPr>
            <p:spPr>
              <a:xfrm>
                <a:off x="11256080" y="1406662"/>
                <a:ext cx="2759514" cy="260490"/>
              </a:xfrm>
              <a:prstGeom prst="rect">
                <a:avLst/>
              </a:prstGeom>
            </p:spPr>
            <p:txBody>
              <a:bodyPr wrap="square">
                <a:spAutoFit/>
              </a:bodyPr>
              <a:lstStyle/>
              <a:p>
                <a:pPr marL="285750" indent="-285750" defTabSz="914400">
                  <a:lnSpc>
                    <a:spcPct val="80000"/>
                  </a:lnSpc>
                  <a:buClr>
                    <a:srgbClr val="FF0000"/>
                  </a:buClr>
                  <a:buSzPct val="110000"/>
                  <a:buFont typeface="Arial" panose="020B0604020202020204" pitchFamily="34" charset="0"/>
                  <a:buChar char="•"/>
                  <a:defRPr/>
                </a:pPr>
                <a:r>
                  <a:rPr lang="es" sz="1700" dirty="0">
                    <a:solidFill>
                      <a:schemeClr val="bg1"/>
                    </a:solidFill>
                    <a:latin typeface="Avenir Next Medium" panose="020B0503020202020204" pitchFamily="34" charset="0"/>
                    <a:ea typeface="Calibri" panose="020F0502020204030204" pitchFamily="34" charset="0"/>
                  </a:rPr>
                  <a:t>Responsabilidad Civil</a:t>
                </a:r>
              </a:p>
            </p:txBody>
          </p:sp>
          <p:sp>
            <p:nvSpPr>
              <p:cNvPr id="130" name="Rectangle 129">
                <a:extLst>
                  <a:ext uri="{FF2B5EF4-FFF2-40B4-BE49-F238E27FC236}">
                    <a16:creationId xmlns:a16="http://schemas.microsoft.com/office/drawing/2014/main" id="{7C667C6C-BD9C-8340-A59D-77B7F9D59B48}"/>
                  </a:ext>
                </a:extLst>
              </p:cNvPr>
              <p:cNvSpPr/>
              <p:nvPr/>
            </p:nvSpPr>
            <p:spPr>
              <a:xfrm>
                <a:off x="11256079" y="296184"/>
                <a:ext cx="2759522" cy="260490"/>
              </a:xfrm>
              <a:prstGeom prst="rect">
                <a:avLst/>
              </a:prstGeom>
            </p:spPr>
            <p:txBody>
              <a:bodyPr wrap="square">
                <a:spAutoFit/>
              </a:bodyPr>
              <a:lstStyle/>
              <a:p>
                <a:pPr marL="342900" indent="-342900" defTabSz="914400">
                  <a:lnSpc>
                    <a:spcPct val="80000"/>
                  </a:lnSpc>
                  <a:buClr>
                    <a:srgbClr val="FF0000"/>
                  </a:buClr>
                  <a:buSzPct val="110000"/>
                  <a:buFont typeface="Arial" panose="020B0604020202020204" pitchFamily="34" charset="0"/>
                  <a:buChar char="•"/>
                  <a:defRPr/>
                </a:pPr>
                <a:r>
                  <a:rPr lang="es" sz="1700" dirty="0">
                    <a:solidFill>
                      <a:schemeClr val="bg1"/>
                    </a:solidFill>
                    <a:latin typeface="Avenir Next Medium" panose="020B0503020202020204" pitchFamily="34" charset="0"/>
                    <a:ea typeface="Calibri" panose="020F0502020204030204" pitchFamily="34" charset="0"/>
                  </a:rPr>
                  <a:t>Cyber </a:t>
                </a:r>
              </a:p>
            </p:txBody>
          </p:sp>
        </p:grpSp>
      </p:grpSp>
      <p:sp>
        <p:nvSpPr>
          <p:cNvPr id="2" name="Rectangle 1">
            <a:extLst>
              <a:ext uri="{FF2B5EF4-FFF2-40B4-BE49-F238E27FC236}">
                <a16:creationId xmlns:a16="http://schemas.microsoft.com/office/drawing/2014/main" id="{77005566-0D53-4DFD-AE38-17B56405E332}"/>
              </a:ext>
            </a:extLst>
          </p:cNvPr>
          <p:cNvSpPr/>
          <p:nvPr/>
        </p:nvSpPr>
        <p:spPr>
          <a:xfrm>
            <a:off x="1581214" y="1447734"/>
            <a:ext cx="5033203" cy="757130"/>
          </a:xfrm>
          <a:prstGeom prst="rect">
            <a:avLst/>
          </a:prstGeom>
        </p:spPr>
        <p:txBody>
          <a:bodyPr wrap="square">
            <a:spAutoFit/>
          </a:bodyPr>
          <a:lstStyle/>
          <a:p>
            <a:pPr defTabSz="914400">
              <a:lnSpc>
                <a:spcPct val="90000"/>
              </a:lnSpc>
              <a:defRPr/>
            </a:pPr>
            <a:r>
              <a:rPr lang="es" sz="2400" dirty="0">
                <a:solidFill>
                  <a:prstClr val="white"/>
                </a:solidFill>
                <a:latin typeface="Lato" panose="020F0502020204030203" pitchFamily="34" charset="0"/>
                <a:ea typeface="Lato" panose="020F0502020204030203" pitchFamily="34" charset="0"/>
                <a:cs typeface="Lato" panose="020F0502020204030203" pitchFamily="34" charset="0"/>
              </a:rPr>
              <a:t>PRINCIPALES LÍNEAS DE NEGOCIOS</a:t>
            </a:r>
          </a:p>
        </p:txBody>
      </p:sp>
      <p:grpSp>
        <p:nvGrpSpPr>
          <p:cNvPr id="9" name="Group 8">
            <a:extLst>
              <a:ext uri="{FF2B5EF4-FFF2-40B4-BE49-F238E27FC236}">
                <a16:creationId xmlns:a16="http://schemas.microsoft.com/office/drawing/2014/main" id="{316E5C90-B73F-8C43-BEB2-01051371B0FF}"/>
              </a:ext>
            </a:extLst>
          </p:cNvPr>
          <p:cNvGrpSpPr/>
          <p:nvPr/>
        </p:nvGrpSpPr>
        <p:grpSpPr>
          <a:xfrm>
            <a:off x="-147234" y="2426787"/>
            <a:ext cx="5592836" cy="45719"/>
            <a:chOff x="-3993919" y="391972"/>
            <a:chExt cx="5592836" cy="45719"/>
          </a:xfrm>
          <a:solidFill>
            <a:srgbClr val="FF0000"/>
          </a:solidFill>
        </p:grpSpPr>
        <p:sp>
          <p:nvSpPr>
            <p:cNvPr id="10" name="Rectangle 9">
              <a:extLst>
                <a:ext uri="{FF2B5EF4-FFF2-40B4-BE49-F238E27FC236}">
                  <a16:creationId xmlns:a16="http://schemas.microsoft.com/office/drawing/2014/main" id="{2D1D4F2D-7FAD-510B-1FD9-73373F5EC8A4}"/>
                </a:ext>
              </a:extLst>
            </p:cNvPr>
            <p:cNvSpPr/>
            <p:nvPr/>
          </p:nvSpPr>
          <p:spPr>
            <a:xfrm>
              <a:off x="-3993919" y="391972"/>
              <a:ext cx="5214681"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Rectangle 10">
              <a:extLst>
                <a:ext uri="{FF2B5EF4-FFF2-40B4-BE49-F238E27FC236}">
                  <a16:creationId xmlns:a16="http://schemas.microsoft.com/office/drawing/2014/main" id="{9AB52007-CE4B-88BC-BAD4-06F1C6E44A31}"/>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angle 11">
              <a:extLst>
                <a:ext uri="{FF2B5EF4-FFF2-40B4-BE49-F238E27FC236}">
                  <a16:creationId xmlns:a16="http://schemas.microsoft.com/office/drawing/2014/main" id="{4D1ABFBF-C87C-223A-B98F-990BFDDC42EB}"/>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angle 12">
              <a:extLst>
                <a:ext uri="{FF2B5EF4-FFF2-40B4-BE49-F238E27FC236}">
                  <a16:creationId xmlns:a16="http://schemas.microsoft.com/office/drawing/2014/main" id="{03C68958-D154-7E18-41C0-CA9BDF5C13F2}"/>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Rectangle 13">
              <a:extLst>
                <a:ext uri="{FF2B5EF4-FFF2-40B4-BE49-F238E27FC236}">
                  <a16:creationId xmlns:a16="http://schemas.microsoft.com/office/drawing/2014/main" id="{9B4030D3-D104-9986-E828-4F54963100E6}"/>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15" name="Picture 14">
            <a:extLst>
              <a:ext uri="{FF2B5EF4-FFF2-40B4-BE49-F238E27FC236}">
                <a16:creationId xmlns:a16="http://schemas.microsoft.com/office/drawing/2014/main" id="{C1EC0CD2-E83A-1F99-6A3E-5373122FBB4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sp>
        <p:nvSpPr>
          <p:cNvPr id="7" name="Google Shape;536;p11">
            <a:extLst>
              <a:ext uri="{FF2B5EF4-FFF2-40B4-BE49-F238E27FC236}">
                <a16:creationId xmlns:a16="http://schemas.microsoft.com/office/drawing/2014/main" id="{77156749-4E23-22FC-4C89-3364FBA68EED}"/>
              </a:ext>
            </a:extLst>
          </p:cNvPr>
          <p:cNvSpPr txBox="1"/>
          <p:nvPr/>
        </p:nvSpPr>
        <p:spPr>
          <a:xfrm>
            <a:off x="1559496" y="4477762"/>
            <a:ext cx="4555796" cy="1166473"/>
          </a:xfrm>
          <a:prstGeom prst="rect">
            <a:avLst/>
          </a:prstGeom>
          <a:noFill/>
          <a:ln>
            <a:noFill/>
          </a:ln>
        </p:spPr>
        <p:txBody>
          <a:bodyPr spcFirstLastPara="1" wrap="square" lIns="21336" tIns="21336" rIns="21336" bIns="21336" anchor="ctr" anchorCtr="0">
            <a:spAutoFit/>
          </a:bodyPr>
          <a:lstStyle/>
          <a:p>
            <a:pPr marL="285750" indent="-285750" defTabSz="384048">
              <a:buClr>
                <a:srgbClr val="FF0000"/>
              </a:buClr>
              <a:buSzPct val="100000"/>
              <a:buFont typeface="Arial" panose="020B0604020202020204" pitchFamily="34" charset="0"/>
              <a:buChar char="•"/>
              <a:defRPr/>
            </a:pPr>
            <a:r>
              <a:rPr lang="es-ES_tradnl" sz="1200" kern="0" dirty="0">
                <a:solidFill>
                  <a:srgbClr val="FFFFFF"/>
                </a:solidFill>
                <a:latin typeface="Avenir Next Medium" panose="020B0503020202020204" pitchFamily="34" charset="0"/>
                <a:cs typeface="Arial"/>
                <a:sym typeface="Arial"/>
              </a:rPr>
              <a:t>Equipo multidisciplinario especializado y con dedicación exclusiva;</a:t>
            </a:r>
            <a:endParaRPr lang="es-ES_tradnl" kern="0" dirty="0">
              <a:solidFill>
                <a:srgbClr val="FFFFFF"/>
              </a:solidFill>
              <a:latin typeface="Avenir Next Medium" panose="020B0503020202020204" pitchFamily="34" charset="0"/>
              <a:cs typeface="Arial"/>
              <a:sym typeface="Arial"/>
            </a:endParaRPr>
          </a:p>
          <a:p>
            <a:pPr marL="285750" indent="-285750" defTabSz="384048">
              <a:buClr>
                <a:srgbClr val="FF0000"/>
              </a:buClr>
              <a:buSzPct val="100000"/>
              <a:buFont typeface="Arial" panose="020B0604020202020204" pitchFamily="34" charset="0"/>
              <a:buChar char="•"/>
              <a:defRPr/>
            </a:pPr>
            <a:r>
              <a:rPr lang="es-ES_tradnl" sz="1200" kern="0" dirty="0">
                <a:solidFill>
                  <a:srgbClr val="FFFFFF"/>
                </a:solidFill>
                <a:latin typeface="Avenir Next Medium" panose="020B0503020202020204" pitchFamily="34" charset="0"/>
                <a:cs typeface="Arial"/>
                <a:sym typeface="Arial"/>
              </a:rPr>
              <a:t>Socios estratégicos en mercados locales e internacionales;</a:t>
            </a:r>
            <a:endParaRPr lang="es-ES_tradnl" sz="400" kern="0" dirty="0">
              <a:solidFill>
                <a:srgbClr val="FFFFFF"/>
              </a:solidFill>
              <a:latin typeface="Avenir Next Medium" panose="020B0503020202020204" pitchFamily="34" charset="0"/>
              <a:cs typeface="Arial"/>
              <a:sym typeface="Arial"/>
            </a:endParaRPr>
          </a:p>
          <a:p>
            <a:pPr marL="285750" indent="-285750" defTabSz="384048">
              <a:buClr>
                <a:srgbClr val="FF0000"/>
              </a:buClr>
              <a:buSzPct val="100000"/>
              <a:buFont typeface="Arial" panose="020B0604020202020204" pitchFamily="34" charset="0"/>
              <a:buChar char="•"/>
              <a:defRPr/>
            </a:pPr>
            <a:r>
              <a:rPr lang="es-ES_tradnl" sz="1200" kern="0" dirty="0">
                <a:solidFill>
                  <a:srgbClr val="FFFFFF"/>
                </a:solidFill>
                <a:latin typeface="Avenir Next Medium" panose="020B0503020202020204" pitchFamily="34" charset="0"/>
                <a:cs typeface="Arial"/>
                <a:sym typeface="Arial"/>
              </a:rPr>
              <a:t>Soluciones enfocadas a las necesidades del cliente;</a:t>
            </a:r>
            <a:endParaRPr lang="es-ES_tradnl" sz="400" kern="0" dirty="0">
              <a:solidFill>
                <a:srgbClr val="FFFFFF"/>
              </a:solidFill>
              <a:latin typeface="Avenir Next Medium" panose="020B0503020202020204" pitchFamily="34" charset="0"/>
              <a:cs typeface="Arial"/>
              <a:sym typeface="Arial"/>
            </a:endParaRPr>
          </a:p>
          <a:p>
            <a:pPr marL="285750" indent="-285750" defTabSz="384048">
              <a:buClr>
                <a:srgbClr val="FF0000"/>
              </a:buClr>
              <a:buSzPct val="100000"/>
              <a:buFont typeface="Arial" panose="020B0604020202020204" pitchFamily="34" charset="0"/>
              <a:buChar char="•"/>
              <a:defRPr/>
            </a:pPr>
            <a:r>
              <a:rPr lang="es-ES_tradnl" sz="1200" kern="0" dirty="0">
                <a:solidFill>
                  <a:srgbClr val="FFFFFF"/>
                </a:solidFill>
                <a:latin typeface="Avenir Next Medium" panose="020B0503020202020204" pitchFamily="34" charset="0"/>
                <a:cs typeface="Arial"/>
                <a:sym typeface="Arial"/>
              </a:rPr>
              <a:t>Viabilidad para colocación de riesgos complejos;</a:t>
            </a:r>
            <a:endParaRPr lang="es-ES_tradnl" sz="400" kern="0" dirty="0">
              <a:solidFill>
                <a:srgbClr val="FFFFFF"/>
              </a:solidFill>
              <a:latin typeface="Avenir Next Medium" panose="020B0503020202020204" pitchFamily="34" charset="0"/>
              <a:cs typeface="Arial"/>
              <a:sym typeface="Arial"/>
            </a:endParaRPr>
          </a:p>
          <a:p>
            <a:pPr marL="285750" indent="-285750" defTabSz="384048">
              <a:buClr>
                <a:srgbClr val="FF0000"/>
              </a:buClr>
              <a:buSzPct val="100000"/>
              <a:buFont typeface="Arial" panose="020B0604020202020204" pitchFamily="34" charset="0"/>
              <a:buChar char="•"/>
              <a:defRPr/>
            </a:pPr>
            <a:r>
              <a:rPr lang="es-ES_tradnl" sz="1200" kern="0" dirty="0">
                <a:solidFill>
                  <a:srgbClr val="FFFFFF"/>
                </a:solidFill>
                <a:latin typeface="Avenir Next Medium" panose="020B0503020202020204" pitchFamily="34" charset="0"/>
                <a:cs typeface="Arial"/>
                <a:sym typeface="Arial"/>
              </a:rPr>
              <a:t>Creación y adaptación </a:t>
            </a:r>
            <a:r>
              <a:rPr lang="es-ES_tradnl" sz="1300" kern="0" dirty="0">
                <a:solidFill>
                  <a:srgbClr val="FFFFFF"/>
                </a:solidFill>
                <a:latin typeface="Avenir Next Medium" panose="020B0503020202020204" pitchFamily="34" charset="0"/>
                <a:cs typeface="Arial"/>
                <a:sym typeface="Arial"/>
              </a:rPr>
              <a:t>de</a:t>
            </a:r>
            <a:r>
              <a:rPr lang="es-ES_tradnl" sz="1200" kern="0" dirty="0">
                <a:solidFill>
                  <a:srgbClr val="FFFFFF"/>
                </a:solidFill>
                <a:latin typeface="Avenir Next Medium" panose="020B0503020202020204" pitchFamily="34" charset="0"/>
                <a:cs typeface="Arial"/>
                <a:sym typeface="Arial"/>
              </a:rPr>
              <a:t> nuevos productos y cláusulas.</a:t>
            </a:r>
            <a:endParaRPr lang="es-ES_tradnl" sz="400" kern="0" dirty="0">
              <a:solidFill>
                <a:srgbClr val="FFFFFF"/>
              </a:solidFill>
              <a:latin typeface="Avenir Next Medium" panose="020B0503020202020204" pitchFamily="34" charset="0"/>
              <a:cs typeface="Arial"/>
              <a:sym typeface="Arial"/>
            </a:endParaRPr>
          </a:p>
        </p:txBody>
      </p:sp>
      <p:sp>
        <p:nvSpPr>
          <p:cNvPr id="16" name="2 CuadroTexto">
            <a:extLst>
              <a:ext uri="{FF2B5EF4-FFF2-40B4-BE49-F238E27FC236}">
                <a16:creationId xmlns:a16="http://schemas.microsoft.com/office/drawing/2014/main" id="{61A5BDDB-3DA9-3FA8-71B9-2FABBDD6A9F4}"/>
              </a:ext>
            </a:extLst>
          </p:cNvPr>
          <p:cNvSpPr txBox="1"/>
          <p:nvPr/>
        </p:nvSpPr>
        <p:spPr>
          <a:xfrm>
            <a:off x="1565934" y="2780928"/>
            <a:ext cx="4530065" cy="1477328"/>
          </a:xfrm>
          <a:prstGeom prst="rect">
            <a:avLst/>
          </a:prstGeom>
          <a:noFill/>
        </p:spPr>
        <p:txBody>
          <a:bodyPr wrap="square" rtlCol="0">
            <a:spAutoFit/>
          </a:bodyPr>
          <a:lstStyle/>
          <a:p>
            <a:pPr algn="just">
              <a:defRPr/>
            </a:pPr>
            <a:r>
              <a:rPr lang="es-MX" dirty="0">
                <a:solidFill>
                  <a:srgbClr val="FFFFFF"/>
                </a:solidFill>
                <a:latin typeface="Avenir Next Medium" panose="020B0503020202020204" pitchFamily="34" charset="0"/>
              </a:rPr>
              <a:t>THB es uno de los principales intermediarios de reaseguros del mundo que ofrece soluciones estratégicas con referencias internacionales. </a:t>
            </a:r>
          </a:p>
          <a:p>
            <a:pPr>
              <a:defRPr/>
            </a:pPr>
            <a:endParaRPr lang="es-MX" dirty="0">
              <a:solidFill>
                <a:srgbClr val="FFFFFF"/>
              </a:solidFill>
              <a:latin typeface="Avenir Next Medium" panose="020B0503020202020204" pitchFamily="34" charset="0"/>
            </a:endParaRPr>
          </a:p>
        </p:txBody>
      </p:sp>
      <p:sp>
        <p:nvSpPr>
          <p:cNvPr id="6" name="Rectangle 5">
            <a:extLst>
              <a:ext uri="{FF2B5EF4-FFF2-40B4-BE49-F238E27FC236}">
                <a16:creationId xmlns:a16="http://schemas.microsoft.com/office/drawing/2014/main" id="{478C018D-01C2-874F-061C-97B519B99A12}"/>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Rectangle 7">
            <a:extLst>
              <a:ext uri="{FF2B5EF4-FFF2-40B4-BE49-F238E27FC236}">
                <a16:creationId xmlns:a16="http://schemas.microsoft.com/office/drawing/2014/main" id="{4C419599-3CBF-2013-CA07-DC3FCB124C06}"/>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39" name="Group 38">
            <a:extLst>
              <a:ext uri="{FF2B5EF4-FFF2-40B4-BE49-F238E27FC236}">
                <a16:creationId xmlns:a16="http://schemas.microsoft.com/office/drawing/2014/main" id="{2F69E49A-0D79-92A3-AE6F-920047196AD3}"/>
              </a:ext>
            </a:extLst>
          </p:cNvPr>
          <p:cNvGrpSpPr/>
          <p:nvPr/>
        </p:nvGrpSpPr>
        <p:grpSpPr>
          <a:xfrm>
            <a:off x="1945405" y="6021288"/>
            <a:ext cx="996832" cy="145648"/>
            <a:chOff x="1945405" y="6163676"/>
            <a:chExt cx="996832" cy="145648"/>
          </a:xfrm>
          <a:solidFill>
            <a:srgbClr val="FF0000"/>
          </a:solidFill>
        </p:grpSpPr>
        <p:sp>
          <p:nvSpPr>
            <p:cNvPr id="35" name="Rounded Rectangle 34">
              <a:extLst>
                <a:ext uri="{FF2B5EF4-FFF2-40B4-BE49-F238E27FC236}">
                  <a16:creationId xmlns:a16="http://schemas.microsoft.com/office/drawing/2014/main" id="{30F6F4C5-A7C9-C1A1-7F78-D84C8A9EB533}"/>
                </a:ext>
              </a:extLst>
            </p:cNvPr>
            <p:cNvSpPr/>
            <p:nvPr/>
          </p:nvSpPr>
          <p:spPr>
            <a:xfrm rot="5400000" flipV="1">
              <a:off x="2215695" y="6174139"/>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36" name="Rounded Rectangle 35">
              <a:extLst>
                <a:ext uri="{FF2B5EF4-FFF2-40B4-BE49-F238E27FC236}">
                  <a16:creationId xmlns:a16="http://schemas.microsoft.com/office/drawing/2014/main" id="{DED3794B-617F-BA27-99D1-020B2F0E0C8E}"/>
                </a:ext>
              </a:extLst>
            </p:cNvPr>
            <p:cNvSpPr/>
            <p:nvPr/>
          </p:nvSpPr>
          <p:spPr>
            <a:xfrm rot="5400000" flipV="1">
              <a:off x="2807053"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37" name="Rounded Rectangle 36">
              <a:extLst>
                <a:ext uri="{FF2B5EF4-FFF2-40B4-BE49-F238E27FC236}">
                  <a16:creationId xmlns:a16="http://schemas.microsoft.com/office/drawing/2014/main" id="{8696A16B-BBE4-C7A9-201D-BF1F56A0F4EF}"/>
                </a:ext>
              </a:extLst>
            </p:cNvPr>
            <p:cNvSpPr/>
            <p:nvPr/>
          </p:nvSpPr>
          <p:spPr>
            <a:xfrm rot="5400000" flipV="1">
              <a:off x="2513999"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dirty="0">
                <a:solidFill>
                  <a:srgbClr val="FFFFFF"/>
                </a:solidFill>
                <a:sym typeface="Helvetica Neue Medium"/>
              </a:endParaRPr>
            </a:p>
          </p:txBody>
        </p:sp>
        <p:sp>
          <p:nvSpPr>
            <p:cNvPr id="38" name="Rounded Rectangle 37">
              <a:extLst>
                <a:ext uri="{FF2B5EF4-FFF2-40B4-BE49-F238E27FC236}">
                  <a16:creationId xmlns:a16="http://schemas.microsoft.com/office/drawing/2014/main" id="{8C488D78-FB5E-11F7-0CD9-4F98E0E9BA47}"/>
                </a:ext>
              </a:extLst>
            </p:cNvPr>
            <p:cNvSpPr/>
            <p:nvPr/>
          </p:nvSpPr>
          <p:spPr>
            <a:xfrm rot="5400000" flipV="1">
              <a:off x="1934944"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grpSp>
    </p:spTree>
    <p:extLst>
      <p:ext uri="{BB962C8B-B14F-4D97-AF65-F5344CB8AC3E}">
        <p14:creationId xmlns:p14="http://schemas.microsoft.com/office/powerpoint/2010/main" val="133116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 name="Picture 4">
            <a:extLst>
              <a:ext uri="{FF2B5EF4-FFF2-40B4-BE49-F238E27FC236}">
                <a16:creationId xmlns:a16="http://schemas.microsoft.com/office/drawing/2014/main" id="{DCDCE989-DC83-B412-91DA-F895A1D20EA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tretch>
            <a:fillRect/>
          </a:stretch>
        </p:blipFill>
        <p:spPr>
          <a:xfrm>
            <a:off x="3057780" y="-23898"/>
            <a:ext cx="9190121" cy="6905795"/>
          </a:xfrm>
          <a:prstGeom prst="rect">
            <a:avLst/>
          </a:prstGeom>
        </p:spPr>
      </p:pic>
      <p:sp>
        <p:nvSpPr>
          <p:cNvPr id="11" name="Rectangle 5">
            <a:extLst>
              <a:ext uri="{FF2B5EF4-FFF2-40B4-BE49-F238E27FC236}">
                <a16:creationId xmlns:a16="http://schemas.microsoft.com/office/drawing/2014/main" id="{DD1C1D1D-428C-E84D-11C5-B14A74BFD6CA}"/>
              </a:ext>
            </a:extLst>
          </p:cNvPr>
          <p:cNvSpPr/>
          <p:nvPr/>
        </p:nvSpPr>
        <p:spPr>
          <a:xfrm>
            <a:off x="-58760" y="-87136"/>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5" name="Google Shape;595;p14"/>
          <p:cNvSpPr/>
          <p:nvPr/>
        </p:nvSpPr>
        <p:spPr>
          <a:xfrm>
            <a:off x="1775520" y="785575"/>
            <a:ext cx="5184576" cy="1220625"/>
          </a:xfrm>
          <a:prstGeom prst="rect">
            <a:avLst/>
          </a:prstGeom>
          <a:noFill/>
          <a:ln>
            <a:noFill/>
          </a:ln>
        </p:spPr>
        <p:txBody>
          <a:bodyPr spcFirstLastPara="1" wrap="square" lIns="38295" tIns="19194" rIns="38295" bIns="19194" anchor="t" anchorCtr="0">
            <a:spAutoFit/>
          </a:bodyPr>
          <a:lstStyle/>
          <a:p>
            <a:pPr defTabSz="383216">
              <a:lnSpc>
                <a:spcPct val="80000"/>
              </a:lnSpc>
              <a:buClr>
                <a:srgbClr val="002060"/>
              </a:buClr>
              <a:buSzPts val="8800"/>
            </a:pPr>
            <a:r>
              <a:rPr lang="es-ES_tradnl" sz="4800" b="1"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t>Programas de Salud y Bienestar</a:t>
            </a:r>
          </a:p>
        </p:txBody>
      </p:sp>
      <p:sp>
        <p:nvSpPr>
          <p:cNvPr id="2" name="1 CuadroTexto"/>
          <p:cNvSpPr txBox="1"/>
          <p:nvPr/>
        </p:nvSpPr>
        <p:spPr>
          <a:xfrm>
            <a:off x="1838179" y="4266962"/>
            <a:ext cx="4973805" cy="1754326"/>
          </a:xfrm>
          <a:prstGeom prst="rect">
            <a:avLst/>
          </a:prstGeom>
          <a:noFill/>
        </p:spPr>
        <p:txBody>
          <a:bodyPr wrap="square" rtlCol="0">
            <a:spAutoFit/>
          </a:bodyPr>
          <a:lstStyle/>
          <a:p>
            <a:pPr lvl="0"/>
            <a:r>
              <a:rPr lang="es-MX" sz="1200" dirty="0">
                <a:solidFill>
                  <a:schemeClr val="bg1"/>
                </a:solidFill>
                <a:latin typeface="Avenir Next Medium" panose="020B0503020202020204" pitchFamily="34" charset="0"/>
              </a:rPr>
              <a:t>A través de un CONJUNTO DE SOLUCIONES INTEGRALES que promueven y mejoran la salud física y emocional de los colaboradores a largo plazo a través de 4 pilares:</a:t>
            </a:r>
          </a:p>
          <a:p>
            <a:pPr lvl="0"/>
            <a:endParaRPr lang="es-MX" sz="1200" dirty="0">
              <a:solidFill>
                <a:schemeClr val="bg1"/>
              </a:solidFill>
              <a:latin typeface="Avenir Next Medium" panose="020B0503020202020204" pitchFamily="34" charset="0"/>
            </a:endParaRPr>
          </a:p>
          <a:p>
            <a:pPr marL="285750" indent="-285750">
              <a:buFont typeface="Arial" pitchFamily="34" charset="0"/>
              <a:buChar char="•"/>
            </a:pPr>
            <a:r>
              <a:rPr lang="es-MX" sz="1200" dirty="0">
                <a:solidFill>
                  <a:schemeClr val="bg1"/>
                </a:solidFill>
                <a:latin typeface="Avenir Next Medium" panose="020B0503020202020204" pitchFamily="34" charset="0"/>
              </a:rPr>
              <a:t>Experiencia de Cambio THB.</a:t>
            </a:r>
          </a:p>
          <a:p>
            <a:pPr marL="285750" indent="-285750">
              <a:buFont typeface="Arial" pitchFamily="34" charset="0"/>
              <a:buChar char="•"/>
            </a:pPr>
            <a:r>
              <a:rPr lang="es-MX" sz="1200" dirty="0">
                <a:solidFill>
                  <a:schemeClr val="bg1"/>
                </a:solidFill>
                <a:latin typeface="Avenir Next Medium" panose="020B0503020202020204" pitchFamily="34" charset="0"/>
              </a:rPr>
              <a:t>Circuitos de salud y bienestar/manejo grupos crónicos.</a:t>
            </a:r>
          </a:p>
          <a:p>
            <a:pPr marL="285750" indent="-285750">
              <a:buFont typeface="Arial" pitchFamily="34" charset="0"/>
              <a:buChar char="•"/>
            </a:pPr>
            <a:r>
              <a:rPr lang="es-MX" sz="1200" dirty="0">
                <a:solidFill>
                  <a:schemeClr val="bg1"/>
                </a:solidFill>
                <a:latin typeface="Avenir Next Medium" panose="020B0503020202020204" pitchFamily="34" charset="0"/>
              </a:rPr>
              <a:t>Programa de apoyo emocional al empleado (PAE).</a:t>
            </a:r>
          </a:p>
          <a:p>
            <a:pPr marL="285750" indent="-285750">
              <a:buFont typeface="Arial" pitchFamily="34" charset="0"/>
              <a:buChar char="•"/>
            </a:pPr>
            <a:r>
              <a:rPr lang="es-MX" sz="1200" dirty="0">
                <a:solidFill>
                  <a:schemeClr val="bg1"/>
                </a:solidFill>
                <a:latin typeface="Avenir Next Medium" panose="020B0503020202020204" pitchFamily="34" charset="0"/>
              </a:rPr>
              <a:t>Planes de comunicación y campañas especiales.</a:t>
            </a:r>
          </a:p>
          <a:p>
            <a:endParaRPr lang="es-MX" sz="1200" dirty="0">
              <a:solidFill>
                <a:schemeClr val="bg1"/>
              </a:solidFill>
              <a:latin typeface="Avenir Next Medium" panose="020B0503020202020204" pitchFamily="34" charset="0"/>
            </a:endParaRPr>
          </a:p>
        </p:txBody>
      </p:sp>
      <p:sp>
        <p:nvSpPr>
          <p:cNvPr id="3" name="2 CuadroTexto"/>
          <p:cNvSpPr txBox="1"/>
          <p:nvPr/>
        </p:nvSpPr>
        <p:spPr>
          <a:xfrm>
            <a:off x="1767527" y="2494695"/>
            <a:ext cx="4714802" cy="1477328"/>
          </a:xfrm>
          <a:prstGeom prst="rect">
            <a:avLst/>
          </a:prstGeom>
          <a:noFill/>
        </p:spPr>
        <p:txBody>
          <a:bodyPr wrap="square" rtlCol="0">
            <a:spAutoFit/>
          </a:bodyPr>
          <a:lstStyle/>
          <a:p>
            <a:pPr algn="just"/>
            <a:r>
              <a:rPr lang="es-MX" dirty="0">
                <a:solidFill>
                  <a:schemeClr val="bg1"/>
                </a:solidFill>
                <a:latin typeface="Avenir Next Medium" panose="020B0503020202020204" pitchFamily="34" charset="0"/>
              </a:rPr>
              <a:t>Ofrecemos el desarrollo e implementación de Programas de Bienestar Corporativos que educan y fomentan hábitos saludables para generar estilos de vida saludables, sostenibles y de largo plazo.</a:t>
            </a:r>
          </a:p>
        </p:txBody>
      </p:sp>
      <p:sp>
        <p:nvSpPr>
          <p:cNvPr id="6" name="Rectangle 5">
            <a:extLst>
              <a:ext uri="{FF2B5EF4-FFF2-40B4-BE49-F238E27FC236}">
                <a16:creationId xmlns:a16="http://schemas.microsoft.com/office/drawing/2014/main" id="{F414F723-0835-38F2-0540-3EC060928C0F}"/>
              </a:ext>
            </a:extLst>
          </p:cNvPr>
          <p:cNvSpPr/>
          <p:nvPr/>
        </p:nvSpPr>
        <p:spPr>
          <a:xfrm>
            <a:off x="6960096" y="1543864"/>
            <a:ext cx="4012770" cy="756914"/>
          </a:xfrm>
          <a:prstGeom prst="rect">
            <a:avLst/>
          </a:prstGeom>
        </p:spPr>
        <p:txBody>
          <a:bodyPr wrap="square" lIns="91226" tIns="45613" rIns="91226" bIns="45613">
            <a:spAutoFit/>
          </a:bodyPr>
          <a:lstStyle/>
          <a:p>
            <a:pPr algn="ctr" defTabSz="912260">
              <a:lnSpc>
                <a:spcPct val="90000"/>
              </a:lnSpc>
              <a:defRPr/>
            </a:pPr>
            <a:r>
              <a:rPr lang="es" sz="2400" b="1" dirty="0">
                <a:solidFill>
                  <a:schemeClr val="bg1"/>
                </a:solidFill>
                <a:latin typeface="Lato" panose="020F0502020204030203" pitchFamily="34" charset="0"/>
                <a:ea typeface="Lato" panose="020F0502020204030203" pitchFamily="34" charset="0"/>
                <a:cs typeface="Lato" panose="020F0502020204030203" pitchFamily="34" charset="0"/>
              </a:rPr>
              <a:t>BENEFICIOS</a:t>
            </a:r>
          </a:p>
          <a:p>
            <a:pPr algn="ctr" defTabSz="912260">
              <a:lnSpc>
                <a:spcPct val="90000"/>
              </a:lnSpc>
            </a:pPr>
            <a:r>
              <a:rPr lang="es" sz="2400" b="1" dirty="0">
                <a:solidFill>
                  <a:schemeClr val="bg1"/>
                </a:solidFill>
                <a:latin typeface="Lato" panose="020F0502020204030203" pitchFamily="34" charset="0"/>
                <a:ea typeface="Lato" panose="020F0502020204030203" pitchFamily="34" charset="0"/>
                <a:cs typeface="Lato" panose="020F0502020204030203" pitchFamily="34" charset="0"/>
              </a:rPr>
              <a:t>SOLUCIONES EN SALUD</a:t>
            </a:r>
          </a:p>
        </p:txBody>
      </p:sp>
      <p:sp>
        <p:nvSpPr>
          <p:cNvPr id="8" name="Rectangle 7">
            <a:extLst>
              <a:ext uri="{FF2B5EF4-FFF2-40B4-BE49-F238E27FC236}">
                <a16:creationId xmlns:a16="http://schemas.microsoft.com/office/drawing/2014/main" id="{27E12ECD-8F09-9A56-7F39-22083F8B828A}"/>
              </a:ext>
            </a:extLst>
          </p:cNvPr>
          <p:cNvSpPr/>
          <p:nvPr/>
        </p:nvSpPr>
        <p:spPr>
          <a:xfrm>
            <a:off x="7284133" y="2677296"/>
            <a:ext cx="3364697" cy="1426328"/>
          </a:xfrm>
          <a:prstGeom prst="rect">
            <a:avLst/>
          </a:prstGeom>
        </p:spPr>
        <p:txBody>
          <a:bodyPr wrap="square" lIns="91226" tIns="45613" rIns="91226" bIns="45613">
            <a:spAutoFit/>
          </a:bodyPr>
          <a:lstStyle/>
          <a:p>
            <a:pPr algn="just" defTabSz="912260">
              <a:lnSpc>
                <a:spcPct val="90000"/>
              </a:lnSpc>
            </a:pPr>
            <a:r>
              <a:rPr lang="es-MX" sz="1200" dirty="0">
                <a:solidFill>
                  <a:schemeClr val="bg1"/>
                </a:solidFill>
                <a:latin typeface="Avenir Next Medium" panose="020B0503020202020204" pitchFamily="34" charset="0"/>
              </a:rPr>
              <a:t>THB cuenta con un equipo de profesionales especializados en salud, capaces de desarrollar soluciones adecuadas a la cultura, realidad y necesidades de cada empresa. Con un modelo propio en la gestión de la salud, THB está preparada para atender todas las demandas relacionadas con el beneficio. </a:t>
            </a:r>
            <a:endParaRPr lang="es" sz="1200" dirty="0">
              <a:solidFill>
                <a:schemeClr val="bg1"/>
              </a:solidFill>
              <a:latin typeface="Avenir Next Medium" panose="020B0503020202020204" pitchFamily="34" charset="0"/>
              <a:ea typeface="Calibri" panose="020F0502020204030204" pitchFamily="34" charset="0"/>
            </a:endParaRPr>
          </a:p>
        </p:txBody>
      </p:sp>
      <p:pic>
        <p:nvPicPr>
          <p:cNvPr id="9" name="Graphic 8" descr="Medical with solid fill">
            <a:extLst>
              <a:ext uri="{FF2B5EF4-FFF2-40B4-BE49-F238E27FC236}">
                <a16:creationId xmlns:a16="http://schemas.microsoft.com/office/drawing/2014/main" id="{EAAAC388-C50D-C167-617B-F397619852D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84932" y="636981"/>
            <a:ext cx="763098" cy="763098"/>
          </a:xfrm>
          <a:prstGeom prst="rect">
            <a:avLst/>
          </a:prstGeom>
        </p:spPr>
      </p:pic>
      <p:sp>
        <p:nvSpPr>
          <p:cNvPr id="10" name="Rectangle 9">
            <a:extLst>
              <a:ext uri="{FF2B5EF4-FFF2-40B4-BE49-F238E27FC236}">
                <a16:creationId xmlns:a16="http://schemas.microsoft.com/office/drawing/2014/main" id="{26D71307-D9A2-8999-CE8A-48C7FD16C7B7}"/>
              </a:ext>
            </a:extLst>
          </p:cNvPr>
          <p:cNvSpPr/>
          <p:nvPr/>
        </p:nvSpPr>
        <p:spPr>
          <a:xfrm>
            <a:off x="7284133" y="5086216"/>
            <a:ext cx="3364697" cy="646331"/>
          </a:xfrm>
          <a:prstGeom prst="rect">
            <a:avLst/>
          </a:prstGeom>
        </p:spPr>
        <p:txBody>
          <a:bodyPr wrap="square">
            <a:spAutoFit/>
          </a:bodyPr>
          <a:lstStyle/>
          <a:p>
            <a:pPr algn="just" defTabSz="912260"/>
            <a:r>
              <a:rPr lang="es" sz="1200" dirty="0">
                <a:solidFill>
                  <a:prstClr val="white"/>
                </a:solidFill>
                <a:latin typeface="Avenir Next Medium" panose="020B0503020202020204" pitchFamily="34" charset="0"/>
                <a:ea typeface="Calibri" panose="020F0502020204030204" pitchFamily="34" charset="0"/>
              </a:rPr>
              <a:t>Equipo especializado en gestión, elaboración, implantación del beneficio Salud</a:t>
            </a:r>
          </a:p>
        </p:txBody>
      </p:sp>
      <p:sp>
        <p:nvSpPr>
          <p:cNvPr id="17" name="Rectangle 16">
            <a:extLst>
              <a:ext uri="{FF2B5EF4-FFF2-40B4-BE49-F238E27FC236}">
                <a16:creationId xmlns:a16="http://schemas.microsoft.com/office/drawing/2014/main" id="{D1118105-DC62-6731-0FE4-EA360D25D299}"/>
              </a:ext>
            </a:extLst>
          </p:cNvPr>
          <p:cNvSpPr/>
          <p:nvPr/>
        </p:nvSpPr>
        <p:spPr>
          <a:xfrm>
            <a:off x="7284133" y="4247409"/>
            <a:ext cx="3364697" cy="646331"/>
          </a:xfrm>
          <a:prstGeom prst="rect">
            <a:avLst/>
          </a:prstGeom>
        </p:spPr>
        <p:txBody>
          <a:bodyPr wrap="square">
            <a:spAutoFit/>
          </a:bodyPr>
          <a:lstStyle/>
          <a:p>
            <a:pPr algn="just" defTabSz="912260"/>
            <a:r>
              <a:rPr lang="es" sz="1200" dirty="0">
                <a:solidFill>
                  <a:prstClr val="white"/>
                </a:solidFill>
                <a:latin typeface="Avenir Next" panose="020B0503020202020204" pitchFamily="34" charset="0"/>
                <a:ea typeface="Calibri" panose="020F0502020204030204" pitchFamily="34" charset="0"/>
              </a:rPr>
              <a:t>Soluciones personalizadas con enfoque en la optimización de costos, mejora de la calidad de vida y retención de talentos</a:t>
            </a:r>
            <a:r>
              <a:rPr lang="es" sz="1200" dirty="0">
                <a:solidFill>
                  <a:prstClr val="white"/>
                </a:solidFill>
                <a:latin typeface="Tisa Offc Serif Pro" panose="02010504030101020102" pitchFamily="2" charset="0"/>
                <a:ea typeface="Calibri" panose="020F0502020204030204" pitchFamily="34" charset="0"/>
              </a:rPr>
              <a:t>.</a:t>
            </a:r>
          </a:p>
        </p:txBody>
      </p:sp>
      <p:grpSp>
        <p:nvGrpSpPr>
          <p:cNvPr id="26" name="Group 25">
            <a:extLst>
              <a:ext uri="{FF2B5EF4-FFF2-40B4-BE49-F238E27FC236}">
                <a16:creationId xmlns:a16="http://schemas.microsoft.com/office/drawing/2014/main" id="{F55F215D-5174-D87C-9E61-2B9B5D9865EB}"/>
              </a:ext>
            </a:extLst>
          </p:cNvPr>
          <p:cNvGrpSpPr/>
          <p:nvPr/>
        </p:nvGrpSpPr>
        <p:grpSpPr>
          <a:xfrm>
            <a:off x="-97174" y="2204864"/>
            <a:ext cx="5562730" cy="45719"/>
            <a:chOff x="-3963813" y="391972"/>
            <a:chExt cx="5562730" cy="45719"/>
          </a:xfrm>
          <a:solidFill>
            <a:srgbClr val="7030A0"/>
          </a:solidFill>
        </p:grpSpPr>
        <p:sp>
          <p:nvSpPr>
            <p:cNvPr id="27" name="Rectangle 26">
              <a:extLst>
                <a:ext uri="{FF2B5EF4-FFF2-40B4-BE49-F238E27FC236}">
                  <a16:creationId xmlns:a16="http://schemas.microsoft.com/office/drawing/2014/main" id="{F3B41084-5C4C-0041-8F3B-3FB46D32004B}"/>
                </a:ext>
              </a:extLst>
            </p:cNvPr>
            <p:cNvSpPr/>
            <p:nvPr/>
          </p:nvSpPr>
          <p:spPr>
            <a:xfrm>
              <a:off x="-3963813" y="391972"/>
              <a:ext cx="518457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8" name="Rectangle 27">
              <a:extLst>
                <a:ext uri="{FF2B5EF4-FFF2-40B4-BE49-F238E27FC236}">
                  <a16:creationId xmlns:a16="http://schemas.microsoft.com/office/drawing/2014/main" id="{DFF463F5-A7A2-1DA2-EF9E-32BE2FC64DD6}"/>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Rectangle 28">
              <a:extLst>
                <a:ext uri="{FF2B5EF4-FFF2-40B4-BE49-F238E27FC236}">
                  <a16:creationId xmlns:a16="http://schemas.microsoft.com/office/drawing/2014/main" id="{E08C9FE4-5190-A40D-EE37-732CCA9CA318}"/>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Rectangle 29">
              <a:extLst>
                <a:ext uri="{FF2B5EF4-FFF2-40B4-BE49-F238E27FC236}">
                  <a16:creationId xmlns:a16="http://schemas.microsoft.com/office/drawing/2014/main" id="{347AFFD7-8BA7-8CD4-200C-1570C31CB0F7}"/>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1" name="Rectangle 30">
              <a:extLst>
                <a:ext uri="{FF2B5EF4-FFF2-40B4-BE49-F238E27FC236}">
                  <a16:creationId xmlns:a16="http://schemas.microsoft.com/office/drawing/2014/main" id="{9CD29338-D20B-3F0B-52D8-DC25FE33EE9E}"/>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4" name="Rectangle 3">
            <a:extLst>
              <a:ext uri="{FF2B5EF4-FFF2-40B4-BE49-F238E27FC236}">
                <a16:creationId xmlns:a16="http://schemas.microsoft.com/office/drawing/2014/main" id="{9E74398C-2282-4DF3-E975-16F072069D60}"/>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angle 6">
            <a:extLst>
              <a:ext uri="{FF2B5EF4-FFF2-40B4-BE49-F238E27FC236}">
                <a16:creationId xmlns:a16="http://schemas.microsoft.com/office/drawing/2014/main" id="{AE34AA12-240C-D56B-FA87-8904CA872867}"/>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5" name="Group 14">
            <a:extLst>
              <a:ext uri="{FF2B5EF4-FFF2-40B4-BE49-F238E27FC236}">
                <a16:creationId xmlns:a16="http://schemas.microsoft.com/office/drawing/2014/main" id="{8B7725FE-78F2-9A76-AE76-FFD1CE0E5365}"/>
              </a:ext>
            </a:extLst>
          </p:cNvPr>
          <p:cNvGrpSpPr/>
          <p:nvPr/>
        </p:nvGrpSpPr>
        <p:grpSpPr>
          <a:xfrm>
            <a:off x="9591333" y="5877272"/>
            <a:ext cx="996832" cy="145648"/>
            <a:chOff x="1945405" y="6163676"/>
            <a:chExt cx="996832" cy="145648"/>
          </a:xfrm>
          <a:solidFill>
            <a:srgbClr val="7030A0"/>
          </a:solidFill>
        </p:grpSpPr>
        <p:sp>
          <p:nvSpPr>
            <p:cNvPr id="16" name="Rounded Rectangle 15">
              <a:extLst>
                <a:ext uri="{FF2B5EF4-FFF2-40B4-BE49-F238E27FC236}">
                  <a16:creationId xmlns:a16="http://schemas.microsoft.com/office/drawing/2014/main" id="{E4DB8A32-E0A7-B681-590B-8F6DC6732A5D}"/>
                </a:ext>
              </a:extLst>
            </p:cNvPr>
            <p:cNvSpPr/>
            <p:nvPr/>
          </p:nvSpPr>
          <p:spPr>
            <a:xfrm rot="5400000" flipV="1">
              <a:off x="2215695" y="6174139"/>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18" name="Rounded Rectangle 17">
              <a:extLst>
                <a:ext uri="{FF2B5EF4-FFF2-40B4-BE49-F238E27FC236}">
                  <a16:creationId xmlns:a16="http://schemas.microsoft.com/office/drawing/2014/main" id="{64F45345-20F6-2A8A-1380-ECE23546A54C}"/>
                </a:ext>
              </a:extLst>
            </p:cNvPr>
            <p:cNvSpPr/>
            <p:nvPr/>
          </p:nvSpPr>
          <p:spPr>
            <a:xfrm rot="5400000" flipV="1">
              <a:off x="2807053"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19" name="Rounded Rectangle 18">
              <a:extLst>
                <a:ext uri="{FF2B5EF4-FFF2-40B4-BE49-F238E27FC236}">
                  <a16:creationId xmlns:a16="http://schemas.microsoft.com/office/drawing/2014/main" id="{E48D056B-F17C-5465-13A1-599053F77DD1}"/>
                </a:ext>
              </a:extLst>
            </p:cNvPr>
            <p:cNvSpPr/>
            <p:nvPr/>
          </p:nvSpPr>
          <p:spPr>
            <a:xfrm rot="5400000" flipV="1">
              <a:off x="2513999"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dirty="0">
                <a:solidFill>
                  <a:srgbClr val="FFFFFF"/>
                </a:solidFill>
                <a:sym typeface="Helvetica Neue Medium"/>
              </a:endParaRPr>
            </a:p>
          </p:txBody>
        </p:sp>
        <p:sp>
          <p:nvSpPr>
            <p:cNvPr id="20" name="Rounded Rectangle 19">
              <a:extLst>
                <a:ext uri="{FF2B5EF4-FFF2-40B4-BE49-F238E27FC236}">
                  <a16:creationId xmlns:a16="http://schemas.microsoft.com/office/drawing/2014/main" id="{3975564B-8C40-F1D1-DC9F-B7F3F2397610}"/>
                </a:ext>
              </a:extLst>
            </p:cNvPr>
            <p:cNvSpPr/>
            <p:nvPr/>
          </p:nvSpPr>
          <p:spPr>
            <a:xfrm rot="5400000" flipV="1">
              <a:off x="1934944"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grpSp>
      <p:pic>
        <p:nvPicPr>
          <p:cNvPr id="33" name="Picture 32">
            <a:extLst>
              <a:ext uri="{FF2B5EF4-FFF2-40B4-BE49-F238E27FC236}">
                <a16:creationId xmlns:a16="http://schemas.microsoft.com/office/drawing/2014/main" id="{BB7CD7D8-A0CD-CD5C-310D-5C6744C4663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spTree>
    <p:extLst>
      <p:ext uri="{BB962C8B-B14F-4D97-AF65-F5344CB8AC3E}">
        <p14:creationId xmlns:p14="http://schemas.microsoft.com/office/powerpoint/2010/main" val="411949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203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B2EC5-5C90-86F3-57F0-321BD93C017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9000"/>
                    </a14:imgEffect>
                  </a14:imgLayer>
                </a14:imgProps>
              </a:ext>
              <a:ext uri="{28A0092B-C50C-407E-A947-70E740481C1C}">
                <a14:useLocalDpi xmlns:a14="http://schemas.microsoft.com/office/drawing/2010/main" val="0"/>
              </a:ext>
            </a:extLst>
          </a:blip>
          <a:stretch>
            <a:fillRect/>
          </a:stretch>
        </p:blipFill>
        <p:spPr>
          <a:xfrm>
            <a:off x="2850663" y="-43747"/>
            <a:ext cx="9396536" cy="7060902"/>
          </a:xfrm>
          <a:prstGeom prst="rect">
            <a:avLst/>
          </a:prstGeom>
        </p:spPr>
      </p:pic>
      <p:sp>
        <p:nvSpPr>
          <p:cNvPr id="12" name="Rectangle 5">
            <a:extLst>
              <a:ext uri="{FF2B5EF4-FFF2-40B4-BE49-F238E27FC236}">
                <a16:creationId xmlns:a16="http://schemas.microsoft.com/office/drawing/2014/main" id="{569F48A1-E90C-4FEE-A20F-5F0530B4DF46}"/>
              </a:ext>
            </a:extLst>
          </p:cNvPr>
          <p:cNvSpPr/>
          <p:nvPr/>
        </p:nvSpPr>
        <p:spPr>
          <a:xfrm>
            <a:off x="-38126" y="35349"/>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5" name="Rectangle 94">
            <a:extLst>
              <a:ext uri="{FF2B5EF4-FFF2-40B4-BE49-F238E27FC236}">
                <a16:creationId xmlns:a16="http://schemas.microsoft.com/office/drawing/2014/main" id="{92587CAD-491E-9042-9389-2BB38F5DBFDA}"/>
              </a:ext>
            </a:extLst>
          </p:cNvPr>
          <p:cNvSpPr/>
          <p:nvPr/>
        </p:nvSpPr>
        <p:spPr>
          <a:xfrm>
            <a:off x="2455984" y="1979714"/>
            <a:ext cx="8144389" cy="369166"/>
          </a:xfrm>
          <a:prstGeom prst="rect">
            <a:avLst/>
          </a:prstGeom>
        </p:spPr>
        <p:txBody>
          <a:bodyPr wrap="square" lIns="91276" tIns="45638" rIns="91276" bIns="45638">
            <a:spAutoFit/>
          </a:bodyPr>
          <a:lstStyle/>
          <a:p>
            <a:pPr defTabSz="912760">
              <a:spcBef>
                <a:spcPts val="1240"/>
              </a:spcBef>
            </a:pPr>
            <a:r>
              <a:rPr lang="es-ES" dirty="0">
                <a:solidFill>
                  <a:prstClr val="white"/>
                </a:solidFill>
                <a:latin typeface="Lato" panose="020F0502020204030203" pitchFamily="34" charset="0"/>
                <a:ea typeface="Lato" panose="020F0502020204030203" pitchFamily="34" charset="0"/>
                <a:cs typeface="Lato" panose="020F0502020204030203" pitchFamily="34" charset="0"/>
              </a:rPr>
              <a:t>THB opera en todas las etapas personalizando el programa de afinidad</a:t>
            </a:r>
            <a:endParaRPr lang="es" dirty="0">
              <a:solidFill>
                <a:prstClr val="white"/>
              </a:solidFill>
              <a:latin typeface="Lato" panose="020F0502020204030203" pitchFamily="34" charset="0"/>
              <a:ea typeface="Lato" panose="020F0502020204030203" pitchFamily="34" charset="0"/>
              <a:cs typeface="Lato" panose="020F0502020204030203" pitchFamily="34" charset="0"/>
            </a:endParaRPr>
          </a:p>
        </p:txBody>
      </p:sp>
      <p:grpSp>
        <p:nvGrpSpPr>
          <p:cNvPr id="5" name="Group 4">
            <a:extLst>
              <a:ext uri="{FF2B5EF4-FFF2-40B4-BE49-F238E27FC236}">
                <a16:creationId xmlns:a16="http://schemas.microsoft.com/office/drawing/2014/main" id="{44F99EA2-73C1-226C-ADA1-A82BBEFCD9A4}"/>
              </a:ext>
            </a:extLst>
          </p:cNvPr>
          <p:cNvGrpSpPr/>
          <p:nvPr/>
        </p:nvGrpSpPr>
        <p:grpSpPr>
          <a:xfrm>
            <a:off x="-55204" y="1628800"/>
            <a:ext cx="5774581" cy="45719"/>
            <a:chOff x="-4175664" y="391972"/>
            <a:chExt cx="5774581" cy="45719"/>
          </a:xfrm>
          <a:solidFill>
            <a:schemeClr val="accent4">
              <a:lumMod val="60000"/>
              <a:lumOff val="40000"/>
            </a:schemeClr>
          </a:solidFill>
        </p:grpSpPr>
        <p:sp>
          <p:nvSpPr>
            <p:cNvPr id="6" name="Rectangle 5">
              <a:extLst>
                <a:ext uri="{FF2B5EF4-FFF2-40B4-BE49-F238E27FC236}">
                  <a16:creationId xmlns:a16="http://schemas.microsoft.com/office/drawing/2014/main" id="{5C06684D-966E-4221-5A96-DD7B90BDC192}"/>
                </a:ext>
              </a:extLst>
            </p:cNvPr>
            <p:cNvSpPr/>
            <p:nvPr/>
          </p:nvSpPr>
          <p:spPr>
            <a:xfrm>
              <a:off x="-4175664" y="391972"/>
              <a:ext cx="5373411"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Rectangle 6">
              <a:extLst>
                <a:ext uri="{FF2B5EF4-FFF2-40B4-BE49-F238E27FC236}">
                  <a16:creationId xmlns:a16="http://schemas.microsoft.com/office/drawing/2014/main" id="{FF6EA333-0A49-F9A3-A09B-6D0A4D0FAF69}"/>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Rectangle 7">
              <a:extLst>
                <a:ext uri="{FF2B5EF4-FFF2-40B4-BE49-F238E27FC236}">
                  <a16:creationId xmlns:a16="http://schemas.microsoft.com/office/drawing/2014/main" id="{A6F48E99-99D4-8594-405D-0F5977F782F7}"/>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a:extLst>
                <a:ext uri="{FF2B5EF4-FFF2-40B4-BE49-F238E27FC236}">
                  <a16:creationId xmlns:a16="http://schemas.microsoft.com/office/drawing/2014/main" id="{CF7C7FBE-1F86-454B-BF34-2755CA35EAA8}"/>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Rectangle 9">
              <a:extLst>
                <a:ext uri="{FF2B5EF4-FFF2-40B4-BE49-F238E27FC236}">
                  <a16:creationId xmlns:a16="http://schemas.microsoft.com/office/drawing/2014/main" id="{26FEEBA9-389D-97A1-8C41-F888042A9DAF}"/>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26" name="Picture 25">
            <a:extLst>
              <a:ext uri="{FF2B5EF4-FFF2-40B4-BE49-F238E27FC236}">
                <a16:creationId xmlns:a16="http://schemas.microsoft.com/office/drawing/2014/main" id="{444015DE-C5C0-36E3-5D2F-00C228574E4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600373" y="6309322"/>
            <a:ext cx="707691" cy="184115"/>
          </a:xfrm>
          <a:prstGeom prst="rect">
            <a:avLst/>
          </a:prstGeom>
          <a:effectLst/>
        </p:spPr>
      </p:pic>
      <p:sp>
        <p:nvSpPr>
          <p:cNvPr id="2" name="Rectangle 1">
            <a:extLst>
              <a:ext uri="{FF2B5EF4-FFF2-40B4-BE49-F238E27FC236}">
                <a16:creationId xmlns:a16="http://schemas.microsoft.com/office/drawing/2014/main" id="{B45427D1-6176-BD9C-3D99-7F5EB8731C52}"/>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ectangle 10">
            <a:extLst>
              <a:ext uri="{FF2B5EF4-FFF2-40B4-BE49-F238E27FC236}">
                <a16:creationId xmlns:a16="http://schemas.microsoft.com/office/drawing/2014/main" id="{7DB2530B-612A-2FF8-7A6E-D1759D087DAE}"/>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C9466312-B5D5-9048-A059-434C9BBD3E50}"/>
              </a:ext>
            </a:extLst>
          </p:cNvPr>
          <p:cNvSpPr/>
          <p:nvPr/>
        </p:nvSpPr>
        <p:spPr>
          <a:xfrm>
            <a:off x="1723022" y="692696"/>
            <a:ext cx="4724192" cy="757130"/>
          </a:xfrm>
          <a:prstGeom prst="rect">
            <a:avLst/>
          </a:prstGeom>
        </p:spPr>
        <p:txBody>
          <a:bodyPr wrap="square">
            <a:spAutoFit/>
          </a:bodyPr>
          <a:lstStyle/>
          <a:p>
            <a:pPr algn="ctr" defTabSz="912760">
              <a:lnSpc>
                <a:spcPct val="80000"/>
              </a:lnSpc>
            </a:pPr>
            <a:r>
              <a:rPr lang="es" sz="5400" b="1" dirty="0">
                <a:solidFill>
                  <a:prstClr val="white"/>
                </a:solidFill>
                <a:latin typeface="Lato" panose="020F0502020204030203" pitchFamily="34" charset="0"/>
                <a:ea typeface="Lato" panose="020F0502020204030203" pitchFamily="34" charset="0"/>
                <a:cs typeface="Lato" panose="020F0502020204030203" pitchFamily="34" charset="0"/>
              </a:rPr>
              <a:t>AFFINITY</a:t>
            </a:r>
          </a:p>
        </p:txBody>
      </p:sp>
      <p:sp>
        <p:nvSpPr>
          <p:cNvPr id="113" name="Rectangle 112">
            <a:extLst>
              <a:ext uri="{FF2B5EF4-FFF2-40B4-BE49-F238E27FC236}">
                <a16:creationId xmlns:a16="http://schemas.microsoft.com/office/drawing/2014/main" id="{1D9CC7A4-F72E-4641-89D8-E1906D191345}"/>
              </a:ext>
            </a:extLst>
          </p:cNvPr>
          <p:cNvSpPr/>
          <p:nvPr/>
        </p:nvSpPr>
        <p:spPr>
          <a:xfrm>
            <a:off x="4323098" y="3157871"/>
            <a:ext cx="1578014" cy="927946"/>
          </a:xfrm>
          <a:prstGeom prst="rect">
            <a:avLst/>
          </a:prstGeom>
        </p:spPr>
        <p:txBody>
          <a:bodyPr wrap="square">
            <a:spAutoFit/>
          </a:bodyPr>
          <a:lstStyle/>
          <a:p>
            <a:pPr algn="ctr" defTabSz="912760">
              <a:lnSpc>
                <a:spcPct val="90000"/>
              </a:lnSpc>
            </a:pPr>
            <a:r>
              <a:rPr lang="es" sz="1200" dirty="0">
                <a:solidFill>
                  <a:prstClr val="white"/>
                </a:solidFill>
                <a:latin typeface="Avenir Next Medium" panose="020B0503020202020204" pitchFamily="34" charset="0"/>
                <a:ea typeface="Calibri" panose="020F0502020204030204" pitchFamily="34" charset="0"/>
              </a:rPr>
              <a:t>Diseña toda la estrategia del producto que mejor atiende al consumidor</a:t>
            </a:r>
          </a:p>
        </p:txBody>
      </p:sp>
      <p:sp>
        <p:nvSpPr>
          <p:cNvPr id="220" name="Freeform 263">
            <a:extLst>
              <a:ext uri="{FF2B5EF4-FFF2-40B4-BE49-F238E27FC236}">
                <a16:creationId xmlns:a16="http://schemas.microsoft.com/office/drawing/2014/main" id="{2BA4C4D5-7DCF-DC46-9C23-4D59A7B73BDB}"/>
              </a:ext>
            </a:extLst>
          </p:cNvPr>
          <p:cNvSpPr>
            <a:spLocks noChangeArrowheads="1"/>
          </p:cNvSpPr>
          <p:nvPr/>
        </p:nvSpPr>
        <p:spPr bwMode="auto">
          <a:xfrm>
            <a:off x="4929556" y="2636912"/>
            <a:ext cx="485030" cy="477405"/>
          </a:xfrm>
          <a:custGeom>
            <a:avLst/>
            <a:gdLst>
              <a:gd name="T0" fmla="*/ 68779 w 341"/>
              <a:gd name="T1" fmla="*/ 10883 h 341"/>
              <a:gd name="T2" fmla="*/ 68779 w 341"/>
              <a:gd name="T3" fmla="*/ 10883 h 341"/>
              <a:gd name="T4" fmla="*/ 75744 w 341"/>
              <a:gd name="T5" fmla="*/ 17412 h 341"/>
              <a:gd name="T6" fmla="*/ 68779 w 341"/>
              <a:gd name="T7" fmla="*/ 24377 h 341"/>
              <a:gd name="T8" fmla="*/ 13930 w 341"/>
              <a:gd name="T9" fmla="*/ 79226 h 341"/>
              <a:gd name="T10" fmla="*/ 68779 w 341"/>
              <a:gd name="T11" fmla="*/ 134074 h 341"/>
              <a:gd name="T12" fmla="*/ 124063 w 341"/>
              <a:gd name="T13" fmla="*/ 79226 h 341"/>
              <a:gd name="T14" fmla="*/ 131463 w 341"/>
              <a:gd name="T15" fmla="*/ 72261 h 341"/>
              <a:gd name="T16" fmla="*/ 137993 w 341"/>
              <a:gd name="T17" fmla="*/ 79226 h 341"/>
              <a:gd name="T18" fmla="*/ 68779 w 341"/>
              <a:gd name="T19" fmla="*/ 148004 h 341"/>
              <a:gd name="T20" fmla="*/ 0 w 341"/>
              <a:gd name="T21" fmla="*/ 79226 h 341"/>
              <a:gd name="T22" fmla="*/ 68779 w 341"/>
              <a:gd name="T23" fmla="*/ 10883 h 341"/>
              <a:gd name="T24" fmla="*/ 60508 w 341"/>
              <a:gd name="T25" fmla="*/ 39177 h 341"/>
              <a:gd name="T26" fmla="*/ 60508 w 341"/>
              <a:gd name="T27" fmla="*/ 39177 h 341"/>
              <a:gd name="T28" fmla="*/ 68779 w 341"/>
              <a:gd name="T29" fmla="*/ 43966 h 341"/>
              <a:gd name="T30" fmla="*/ 63990 w 341"/>
              <a:gd name="T31" fmla="*/ 52672 h 341"/>
              <a:gd name="T32" fmla="*/ 41354 w 341"/>
              <a:gd name="T33" fmla="*/ 79226 h 341"/>
              <a:gd name="T34" fmla="*/ 68779 w 341"/>
              <a:gd name="T35" fmla="*/ 106650 h 341"/>
              <a:gd name="T36" fmla="*/ 96203 w 341"/>
              <a:gd name="T37" fmla="*/ 84884 h 341"/>
              <a:gd name="T38" fmla="*/ 104039 w 341"/>
              <a:gd name="T39" fmla="*/ 80096 h 341"/>
              <a:gd name="T40" fmla="*/ 109698 w 341"/>
              <a:gd name="T41" fmla="*/ 87496 h 341"/>
              <a:gd name="T42" fmla="*/ 68779 w 341"/>
              <a:gd name="T43" fmla="*/ 120579 h 341"/>
              <a:gd name="T44" fmla="*/ 27424 w 341"/>
              <a:gd name="T45" fmla="*/ 79226 h 341"/>
              <a:gd name="T46" fmla="*/ 60508 w 341"/>
              <a:gd name="T47" fmla="*/ 39177 h 341"/>
              <a:gd name="T48" fmla="*/ 104909 w 341"/>
              <a:gd name="T49" fmla="*/ 53107 h 341"/>
              <a:gd name="T50" fmla="*/ 104909 w 341"/>
              <a:gd name="T51" fmla="*/ 53107 h 341"/>
              <a:gd name="T52" fmla="*/ 113180 w 341"/>
              <a:gd name="T53" fmla="*/ 54848 h 341"/>
              <a:gd name="T54" fmla="*/ 125369 w 341"/>
              <a:gd name="T55" fmla="*/ 42660 h 341"/>
              <a:gd name="T56" fmla="*/ 117098 w 341"/>
              <a:gd name="T57" fmla="*/ 40919 h 341"/>
              <a:gd name="T58" fmla="*/ 104909 w 341"/>
              <a:gd name="T59" fmla="*/ 53107 h 341"/>
              <a:gd name="T60" fmla="*/ 107086 w 341"/>
              <a:gd name="T61" fmla="*/ 31777 h 341"/>
              <a:gd name="T62" fmla="*/ 107086 w 341"/>
              <a:gd name="T63" fmla="*/ 31777 h 341"/>
              <a:gd name="T64" fmla="*/ 105345 w 341"/>
              <a:gd name="T65" fmla="*/ 23506 h 341"/>
              <a:gd name="T66" fmla="*/ 93156 w 341"/>
              <a:gd name="T67" fmla="*/ 35695 h 341"/>
              <a:gd name="T68" fmla="*/ 94897 w 341"/>
              <a:gd name="T69" fmla="*/ 43966 h 341"/>
              <a:gd name="T70" fmla="*/ 107086 w 341"/>
              <a:gd name="T71" fmla="*/ 31777 h 341"/>
              <a:gd name="T72" fmla="*/ 83144 w 341"/>
              <a:gd name="T73" fmla="*/ 79226 h 341"/>
              <a:gd name="T74" fmla="*/ 83144 w 341"/>
              <a:gd name="T75" fmla="*/ 79226 h 341"/>
              <a:gd name="T76" fmla="*/ 68779 w 341"/>
              <a:gd name="T77" fmla="*/ 93155 h 341"/>
              <a:gd name="T78" fmla="*/ 55719 w 341"/>
              <a:gd name="T79" fmla="*/ 79226 h 341"/>
              <a:gd name="T80" fmla="*/ 68779 w 341"/>
              <a:gd name="T81" fmla="*/ 65731 h 341"/>
              <a:gd name="T82" fmla="*/ 72261 w 341"/>
              <a:gd name="T83" fmla="*/ 65731 h 341"/>
              <a:gd name="T84" fmla="*/ 83144 w 341"/>
              <a:gd name="T85" fmla="*/ 55719 h 341"/>
              <a:gd name="T86" fmla="*/ 78791 w 341"/>
              <a:gd name="T87" fmla="*/ 34824 h 341"/>
              <a:gd name="T88" fmla="*/ 80532 w 341"/>
              <a:gd name="T89" fmla="*/ 28295 h 341"/>
              <a:gd name="T90" fmla="*/ 104909 w 341"/>
              <a:gd name="T91" fmla="*/ 4353 h 341"/>
              <a:gd name="T92" fmla="*/ 116227 w 341"/>
              <a:gd name="T93" fmla="*/ 7400 h 341"/>
              <a:gd name="T94" fmla="*/ 120580 w 341"/>
              <a:gd name="T95" fmla="*/ 27424 h 341"/>
              <a:gd name="T96" fmla="*/ 140604 w 341"/>
              <a:gd name="T97" fmla="*/ 31777 h 341"/>
              <a:gd name="T98" fmla="*/ 143652 w 341"/>
              <a:gd name="T99" fmla="*/ 43095 h 341"/>
              <a:gd name="T100" fmla="*/ 119710 w 341"/>
              <a:gd name="T101" fmla="*/ 67472 h 341"/>
              <a:gd name="T102" fmla="*/ 114051 w 341"/>
              <a:gd name="T103" fmla="*/ 69213 h 341"/>
              <a:gd name="T104" fmla="*/ 93156 w 341"/>
              <a:gd name="T105" fmla="*/ 64860 h 341"/>
              <a:gd name="T106" fmla="*/ 82273 w 341"/>
              <a:gd name="T107" fmla="*/ 75743 h 341"/>
              <a:gd name="T108" fmla="*/ 83144 w 341"/>
              <a:gd name="T109" fmla="*/ 79226 h 3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41" h="341">
                <a:moveTo>
                  <a:pt x="158" y="25"/>
                </a:moveTo>
                <a:lnTo>
                  <a:pt x="158" y="25"/>
                </a:lnTo>
                <a:cubicBezTo>
                  <a:pt x="168" y="25"/>
                  <a:pt x="174" y="31"/>
                  <a:pt x="174" y="40"/>
                </a:cubicBezTo>
                <a:cubicBezTo>
                  <a:pt x="174" y="48"/>
                  <a:pt x="168" y="56"/>
                  <a:pt x="158" y="56"/>
                </a:cubicBezTo>
                <a:cubicBezTo>
                  <a:pt x="89" y="56"/>
                  <a:pt x="32" y="113"/>
                  <a:pt x="32" y="182"/>
                </a:cubicBezTo>
                <a:cubicBezTo>
                  <a:pt x="32" y="252"/>
                  <a:pt x="89" y="308"/>
                  <a:pt x="158" y="308"/>
                </a:cubicBezTo>
                <a:cubicBezTo>
                  <a:pt x="229" y="308"/>
                  <a:pt x="285" y="252"/>
                  <a:pt x="285" y="182"/>
                </a:cubicBezTo>
                <a:cubicBezTo>
                  <a:pt x="285" y="174"/>
                  <a:pt x="292" y="166"/>
                  <a:pt x="302" y="166"/>
                </a:cubicBezTo>
                <a:cubicBezTo>
                  <a:pt x="309" y="166"/>
                  <a:pt x="317" y="174"/>
                  <a:pt x="317" y="182"/>
                </a:cubicBezTo>
                <a:cubicBezTo>
                  <a:pt x="317" y="270"/>
                  <a:pt x="246" y="340"/>
                  <a:pt x="158" y="340"/>
                </a:cubicBezTo>
                <a:cubicBezTo>
                  <a:pt x="70" y="340"/>
                  <a:pt x="0" y="270"/>
                  <a:pt x="0" y="182"/>
                </a:cubicBezTo>
                <a:cubicBezTo>
                  <a:pt x="0" y="96"/>
                  <a:pt x="70" y="25"/>
                  <a:pt x="158" y="25"/>
                </a:cubicBezTo>
                <a:close/>
                <a:moveTo>
                  <a:pt x="139" y="90"/>
                </a:moveTo>
                <a:lnTo>
                  <a:pt x="139" y="90"/>
                </a:lnTo>
                <a:cubicBezTo>
                  <a:pt x="149" y="88"/>
                  <a:pt x="156" y="94"/>
                  <a:pt x="158" y="101"/>
                </a:cubicBezTo>
                <a:cubicBezTo>
                  <a:pt x="160" y="111"/>
                  <a:pt x="154" y="119"/>
                  <a:pt x="147" y="121"/>
                </a:cubicBezTo>
                <a:cubicBezTo>
                  <a:pt x="116" y="126"/>
                  <a:pt x="95" y="151"/>
                  <a:pt x="95" y="182"/>
                </a:cubicBezTo>
                <a:cubicBezTo>
                  <a:pt x="95" y="218"/>
                  <a:pt x="124" y="245"/>
                  <a:pt x="158" y="245"/>
                </a:cubicBezTo>
                <a:cubicBezTo>
                  <a:pt x="189" y="245"/>
                  <a:pt x="214" y="224"/>
                  <a:pt x="221" y="195"/>
                </a:cubicBezTo>
                <a:cubicBezTo>
                  <a:pt x="221" y="187"/>
                  <a:pt x="231" y="182"/>
                  <a:pt x="239" y="184"/>
                </a:cubicBezTo>
                <a:cubicBezTo>
                  <a:pt x="248" y="186"/>
                  <a:pt x="254" y="193"/>
                  <a:pt x="252" y="201"/>
                </a:cubicBezTo>
                <a:cubicBezTo>
                  <a:pt x="242" y="245"/>
                  <a:pt x="204" y="277"/>
                  <a:pt x="158" y="277"/>
                </a:cubicBezTo>
                <a:cubicBezTo>
                  <a:pt x="107" y="277"/>
                  <a:pt x="63" y="235"/>
                  <a:pt x="63" y="182"/>
                </a:cubicBezTo>
                <a:cubicBezTo>
                  <a:pt x="63" y="138"/>
                  <a:pt x="95" y="98"/>
                  <a:pt x="139" y="90"/>
                </a:cubicBezTo>
                <a:close/>
                <a:moveTo>
                  <a:pt x="241" y="122"/>
                </a:moveTo>
                <a:lnTo>
                  <a:pt x="241" y="122"/>
                </a:lnTo>
                <a:cubicBezTo>
                  <a:pt x="260" y="126"/>
                  <a:pt x="260" y="126"/>
                  <a:pt x="260" y="126"/>
                </a:cubicBezTo>
                <a:cubicBezTo>
                  <a:pt x="288" y="98"/>
                  <a:pt x="288" y="98"/>
                  <a:pt x="288" y="98"/>
                </a:cubicBezTo>
                <a:cubicBezTo>
                  <a:pt x="269" y="94"/>
                  <a:pt x="269" y="94"/>
                  <a:pt x="269" y="94"/>
                </a:cubicBezTo>
                <a:lnTo>
                  <a:pt x="241" y="122"/>
                </a:lnTo>
                <a:close/>
                <a:moveTo>
                  <a:pt x="246" y="73"/>
                </a:moveTo>
                <a:lnTo>
                  <a:pt x="246" y="73"/>
                </a:lnTo>
                <a:cubicBezTo>
                  <a:pt x="242" y="54"/>
                  <a:pt x="242" y="54"/>
                  <a:pt x="242" y="54"/>
                </a:cubicBezTo>
                <a:cubicBezTo>
                  <a:pt x="214" y="82"/>
                  <a:pt x="214" y="82"/>
                  <a:pt x="214" y="82"/>
                </a:cubicBezTo>
                <a:cubicBezTo>
                  <a:pt x="218" y="101"/>
                  <a:pt x="218" y="101"/>
                  <a:pt x="218" y="101"/>
                </a:cubicBezTo>
                <a:lnTo>
                  <a:pt x="246" y="73"/>
                </a:lnTo>
                <a:close/>
                <a:moveTo>
                  <a:pt x="191" y="182"/>
                </a:moveTo>
                <a:lnTo>
                  <a:pt x="191" y="182"/>
                </a:lnTo>
                <a:cubicBezTo>
                  <a:pt x="191" y="199"/>
                  <a:pt x="176" y="214"/>
                  <a:pt x="158" y="214"/>
                </a:cubicBezTo>
                <a:cubicBezTo>
                  <a:pt x="141" y="214"/>
                  <a:pt x="128" y="199"/>
                  <a:pt x="128" y="182"/>
                </a:cubicBezTo>
                <a:cubicBezTo>
                  <a:pt x="128" y="165"/>
                  <a:pt x="141" y="151"/>
                  <a:pt x="158" y="151"/>
                </a:cubicBezTo>
                <a:cubicBezTo>
                  <a:pt x="162" y="151"/>
                  <a:pt x="164" y="151"/>
                  <a:pt x="166" y="151"/>
                </a:cubicBezTo>
                <a:cubicBezTo>
                  <a:pt x="191" y="128"/>
                  <a:pt x="191" y="128"/>
                  <a:pt x="191" y="128"/>
                </a:cubicBezTo>
                <a:cubicBezTo>
                  <a:pt x="181" y="80"/>
                  <a:pt x="181" y="80"/>
                  <a:pt x="181" y="80"/>
                </a:cubicBezTo>
                <a:cubicBezTo>
                  <a:pt x="179" y="75"/>
                  <a:pt x="181" y="69"/>
                  <a:pt x="185" y="65"/>
                </a:cubicBezTo>
                <a:cubicBezTo>
                  <a:pt x="241" y="10"/>
                  <a:pt x="241" y="10"/>
                  <a:pt x="241" y="10"/>
                </a:cubicBezTo>
                <a:cubicBezTo>
                  <a:pt x="250" y="0"/>
                  <a:pt x="265" y="6"/>
                  <a:pt x="267" y="17"/>
                </a:cubicBezTo>
                <a:cubicBezTo>
                  <a:pt x="277" y="63"/>
                  <a:pt x="277" y="63"/>
                  <a:pt x="277" y="63"/>
                </a:cubicBezTo>
                <a:cubicBezTo>
                  <a:pt x="323" y="73"/>
                  <a:pt x="323" y="73"/>
                  <a:pt x="323" y="73"/>
                </a:cubicBezTo>
                <a:cubicBezTo>
                  <a:pt x="336" y="75"/>
                  <a:pt x="340" y="90"/>
                  <a:pt x="330" y="99"/>
                </a:cubicBezTo>
                <a:cubicBezTo>
                  <a:pt x="275" y="155"/>
                  <a:pt x="275" y="155"/>
                  <a:pt x="275" y="155"/>
                </a:cubicBezTo>
                <a:cubicBezTo>
                  <a:pt x="271" y="159"/>
                  <a:pt x="265" y="161"/>
                  <a:pt x="262" y="159"/>
                </a:cubicBezTo>
                <a:cubicBezTo>
                  <a:pt x="214" y="149"/>
                  <a:pt x="214" y="149"/>
                  <a:pt x="214" y="149"/>
                </a:cubicBezTo>
                <a:cubicBezTo>
                  <a:pt x="189" y="174"/>
                  <a:pt x="189" y="174"/>
                  <a:pt x="189" y="174"/>
                </a:cubicBezTo>
                <a:cubicBezTo>
                  <a:pt x="189" y="176"/>
                  <a:pt x="191" y="180"/>
                  <a:pt x="191" y="182"/>
                </a:cubicBezTo>
                <a:close/>
              </a:path>
            </a:pathLst>
          </a:custGeom>
          <a:solidFill>
            <a:schemeClr val="accent4">
              <a:lumMod val="60000"/>
              <a:lumOff val="40000"/>
            </a:schemeClr>
          </a:solidFill>
          <a:ln>
            <a:noFill/>
          </a:ln>
          <a:effectLst/>
        </p:spPr>
        <p:txBody>
          <a:bodyPr wrap="none" anchor="ctr"/>
          <a:lstStyle/>
          <a:p>
            <a:pPr defTabSz="912760"/>
            <a:endParaRPr lang="es" dirty="0">
              <a:solidFill>
                <a:prstClr val="black"/>
              </a:solidFill>
            </a:endParaRPr>
          </a:p>
        </p:txBody>
      </p:sp>
      <p:sp>
        <p:nvSpPr>
          <p:cNvPr id="210" name="Rectangle 209">
            <a:extLst>
              <a:ext uri="{FF2B5EF4-FFF2-40B4-BE49-F238E27FC236}">
                <a16:creationId xmlns:a16="http://schemas.microsoft.com/office/drawing/2014/main" id="{B43282FE-FCF8-FF4B-8B4E-4C2771A2527E}"/>
              </a:ext>
            </a:extLst>
          </p:cNvPr>
          <p:cNvSpPr/>
          <p:nvPr/>
        </p:nvSpPr>
        <p:spPr>
          <a:xfrm>
            <a:off x="2443778" y="3232280"/>
            <a:ext cx="1406622" cy="761747"/>
          </a:xfrm>
          <a:prstGeom prst="rect">
            <a:avLst/>
          </a:prstGeom>
        </p:spPr>
        <p:txBody>
          <a:bodyPr wrap="square">
            <a:spAutoFit/>
          </a:bodyPr>
          <a:lstStyle/>
          <a:p>
            <a:pPr algn="ctr" defTabSz="912760">
              <a:lnSpc>
                <a:spcPct val="90000"/>
              </a:lnSpc>
            </a:pPr>
            <a:r>
              <a:rPr lang="es" sz="1200" dirty="0">
                <a:solidFill>
                  <a:prstClr val="white"/>
                </a:solidFill>
                <a:latin typeface="Avenir Next Medium" panose="020B0503020202020204" pitchFamily="34" charset="0"/>
                <a:ea typeface="Calibri" panose="020F0502020204030204" pitchFamily="34" charset="0"/>
              </a:rPr>
              <a:t>Estudia y reconoce</a:t>
            </a:r>
          </a:p>
          <a:p>
            <a:pPr algn="ctr" defTabSz="912760">
              <a:lnSpc>
                <a:spcPct val="90000"/>
              </a:lnSpc>
            </a:pPr>
            <a:r>
              <a:rPr lang="es" sz="1200" dirty="0">
                <a:solidFill>
                  <a:prstClr val="white"/>
                </a:solidFill>
                <a:latin typeface="Avenir Next Medium" panose="020B0503020202020204" pitchFamily="34" charset="0"/>
                <a:ea typeface="Calibri" panose="020F0502020204030204" pitchFamily="34" charset="0"/>
              </a:rPr>
              <a:t>las necesidades</a:t>
            </a:r>
          </a:p>
          <a:p>
            <a:pPr algn="ctr" defTabSz="912760">
              <a:lnSpc>
                <a:spcPct val="90000"/>
              </a:lnSpc>
            </a:pPr>
            <a:r>
              <a:rPr lang="es" sz="1200" dirty="0">
                <a:solidFill>
                  <a:prstClr val="white"/>
                </a:solidFill>
                <a:latin typeface="Avenir Next Medium" panose="020B0503020202020204" pitchFamily="34" charset="0"/>
                <a:ea typeface="Calibri" panose="020F0502020204030204" pitchFamily="34" charset="0"/>
              </a:rPr>
              <a:t>del consumidor</a:t>
            </a:r>
          </a:p>
        </p:txBody>
      </p:sp>
      <p:sp>
        <p:nvSpPr>
          <p:cNvPr id="221" name="Freeform 514">
            <a:extLst>
              <a:ext uri="{FF2B5EF4-FFF2-40B4-BE49-F238E27FC236}">
                <a16:creationId xmlns:a16="http://schemas.microsoft.com/office/drawing/2014/main" id="{86AD7BC1-6656-2742-9C04-BB4B7CCCB60A}"/>
              </a:ext>
            </a:extLst>
          </p:cNvPr>
          <p:cNvSpPr>
            <a:spLocks noChangeArrowheads="1"/>
          </p:cNvSpPr>
          <p:nvPr/>
        </p:nvSpPr>
        <p:spPr bwMode="auto">
          <a:xfrm>
            <a:off x="2951361" y="2726739"/>
            <a:ext cx="354248" cy="393868"/>
          </a:xfrm>
          <a:custGeom>
            <a:avLst/>
            <a:gdLst>
              <a:gd name="T0" fmla="*/ 51463 w 305"/>
              <a:gd name="T1" fmla="*/ 89405 h 305"/>
              <a:gd name="T2" fmla="*/ 51463 w 305"/>
              <a:gd name="T3" fmla="*/ 89405 h 305"/>
              <a:gd name="T4" fmla="*/ 88969 w 305"/>
              <a:gd name="T5" fmla="*/ 51898 h 305"/>
              <a:gd name="T6" fmla="*/ 51463 w 305"/>
              <a:gd name="T7" fmla="*/ 13520 h 305"/>
              <a:gd name="T8" fmla="*/ 13084 w 305"/>
              <a:gd name="T9" fmla="*/ 51898 h 305"/>
              <a:gd name="T10" fmla="*/ 51463 w 305"/>
              <a:gd name="T11" fmla="*/ 89405 h 305"/>
              <a:gd name="T12" fmla="*/ 129965 w 305"/>
              <a:gd name="T13" fmla="*/ 119933 h 305"/>
              <a:gd name="T14" fmla="*/ 129965 w 305"/>
              <a:gd name="T15" fmla="*/ 119933 h 305"/>
              <a:gd name="T16" fmla="*/ 129965 w 305"/>
              <a:gd name="T17" fmla="*/ 129964 h 305"/>
              <a:gd name="T18" fmla="*/ 119934 w 305"/>
              <a:gd name="T19" fmla="*/ 129964 h 305"/>
              <a:gd name="T20" fmla="*/ 82428 w 305"/>
              <a:gd name="T21" fmla="*/ 92458 h 305"/>
              <a:gd name="T22" fmla="*/ 51463 w 305"/>
              <a:gd name="T23" fmla="*/ 103361 h 305"/>
              <a:gd name="T24" fmla="*/ 0 w 305"/>
              <a:gd name="T25" fmla="*/ 51898 h 305"/>
              <a:gd name="T26" fmla="*/ 51463 w 305"/>
              <a:gd name="T27" fmla="*/ 0 h 305"/>
              <a:gd name="T28" fmla="*/ 103362 w 305"/>
              <a:gd name="T29" fmla="*/ 51898 h 305"/>
              <a:gd name="T30" fmla="*/ 92458 w 305"/>
              <a:gd name="T31" fmla="*/ 82427 h 305"/>
              <a:gd name="T32" fmla="*/ 129965 w 305"/>
              <a:gd name="T33" fmla="*/ 119933 h 3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5" h="305">
                <a:moveTo>
                  <a:pt x="118" y="205"/>
                </a:moveTo>
                <a:lnTo>
                  <a:pt x="118" y="205"/>
                </a:lnTo>
                <a:cubicBezTo>
                  <a:pt x="166" y="205"/>
                  <a:pt x="204" y="166"/>
                  <a:pt x="204" y="119"/>
                </a:cubicBezTo>
                <a:cubicBezTo>
                  <a:pt x="204" y="71"/>
                  <a:pt x="166" y="31"/>
                  <a:pt x="118" y="31"/>
                </a:cubicBezTo>
                <a:cubicBezTo>
                  <a:pt x="71" y="31"/>
                  <a:pt x="30" y="71"/>
                  <a:pt x="30" y="119"/>
                </a:cubicBezTo>
                <a:cubicBezTo>
                  <a:pt x="30" y="166"/>
                  <a:pt x="71" y="205"/>
                  <a:pt x="118" y="205"/>
                </a:cubicBezTo>
                <a:close/>
                <a:moveTo>
                  <a:pt x="298" y="275"/>
                </a:moveTo>
                <a:lnTo>
                  <a:pt x="298" y="275"/>
                </a:lnTo>
                <a:cubicBezTo>
                  <a:pt x="304" y="283"/>
                  <a:pt x="304" y="293"/>
                  <a:pt x="298" y="298"/>
                </a:cubicBezTo>
                <a:cubicBezTo>
                  <a:pt x="292" y="304"/>
                  <a:pt x="283" y="304"/>
                  <a:pt x="275" y="298"/>
                </a:cubicBezTo>
                <a:cubicBezTo>
                  <a:pt x="189" y="212"/>
                  <a:pt x="189" y="212"/>
                  <a:pt x="189" y="212"/>
                </a:cubicBezTo>
                <a:cubicBezTo>
                  <a:pt x="170" y="228"/>
                  <a:pt x="145" y="237"/>
                  <a:pt x="118" y="237"/>
                </a:cubicBezTo>
                <a:cubicBezTo>
                  <a:pt x="53" y="237"/>
                  <a:pt x="0" y="184"/>
                  <a:pt x="0" y="119"/>
                </a:cubicBezTo>
                <a:cubicBezTo>
                  <a:pt x="0" y="54"/>
                  <a:pt x="53" y="0"/>
                  <a:pt x="118" y="0"/>
                </a:cubicBezTo>
                <a:cubicBezTo>
                  <a:pt x="183" y="0"/>
                  <a:pt x="237" y="54"/>
                  <a:pt x="237" y="119"/>
                </a:cubicBezTo>
                <a:cubicBezTo>
                  <a:pt x="237" y="145"/>
                  <a:pt x="227" y="170"/>
                  <a:pt x="212" y="189"/>
                </a:cubicBezTo>
                <a:lnTo>
                  <a:pt x="298" y="275"/>
                </a:lnTo>
                <a:close/>
              </a:path>
            </a:pathLst>
          </a:custGeom>
          <a:solidFill>
            <a:schemeClr val="accent4">
              <a:lumMod val="60000"/>
              <a:lumOff val="40000"/>
            </a:schemeClr>
          </a:solidFill>
          <a:ln>
            <a:noFill/>
          </a:ln>
          <a:effectLst/>
        </p:spPr>
        <p:txBody>
          <a:bodyPr wrap="none" anchor="ctr"/>
          <a:lstStyle/>
          <a:p>
            <a:pPr defTabSz="912760"/>
            <a:endParaRPr lang="es" dirty="0">
              <a:solidFill>
                <a:prstClr val="black"/>
              </a:solidFill>
            </a:endParaRPr>
          </a:p>
        </p:txBody>
      </p:sp>
      <p:sp>
        <p:nvSpPr>
          <p:cNvPr id="125" name="Rectangle 124">
            <a:extLst>
              <a:ext uri="{FF2B5EF4-FFF2-40B4-BE49-F238E27FC236}">
                <a16:creationId xmlns:a16="http://schemas.microsoft.com/office/drawing/2014/main" id="{5D7D3C46-0C1B-C74E-9F5F-FA274153B122}"/>
              </a:ext>
            </a:extLst>
          </p:cNvPr>
          <p:cNvSpPr/>
          <p:nvPr/>
        </p:nvSpPr>
        <p:spPr>
          <a:xfrm>
            <a:off x="6259302" y="3169112"/>
            <a:ext cx="1576978" cy="927946"/>
          </a:xfrm>
          <a:prstGeom prst="rect">
            <a:avLst/>
          </a:prstGeom>
        </p:spPr>
        <p:txBody>
          <a:bodyPr wrap="square">
            <a:spAutoFit/>
          </a:bodyPr>
          <a:lstStyle/>
          <a:p>
            <a:pPr algn="ctr" defTabSz="912760">
              <a:lnSpc>
                <a:spcPct val="90000"/>
              </a:lnSpc>
            </a:pPr>
            <a:r>
              <a:rPr lang="es" sz="1200" dirty="0">
                <a:solidFill>
                  <a:prstClr val="white"/>
                </a:solidFill>
                <a:latin typeface="Avenir Next Medium" panose="020B0503020202020204" pitchFamily="34" charset="0"/>
                <a:ea typeface="Calibri" panose="020F0502020204030204" pitchFamily="34" charset="0"/>
              </a:rPr>
              <a:t>Busca los aliados ideales para viabilizar el producto y su comercialización</a:t>
            </a:r>
          </a:p>
        </p:txBody>
      </p:sp>
      <p:sp>
        <p:nvSpPr>
          <p:cNvPr id="222" name="Freeform 523">
            <a:extLst>
              <a:ext uri="{FF2B5EF4-FFF2-40B4-BE49-F238E27FC236}">
                <a16:creationId xmlns:a16="http://schemas.microsoft.com/office/drawing/2014/main" id="{19D308B2-A2B9-D746-92E0-E63403D75EB4}"/>
              </a:ext>
            </a:extLst>
          </p:cNvPr>
          <p:cNvSpPr>
            <a:spLocks noChangeArrowheads="1"/>
          </p:cNvSpPr>
          <p:nvPr/>
        </p:nvSpPr>
        <p:spPr bwMode="auto">
          <a:xfrm>
            <a:off x="6806554" y="2639487"/>
            <a:ext cx="485030" cy="471427"/>
          </a:xfrm>
          <a:custGeom>
            <a:avLst/>
            <a:gdLst>
              <a:gd name="T0" fmla="*/ 65326 w 299"/>
              <a:gd name="T1" fmla="*/ 76187 h 317"/>
              <a:gd name="T2" fmla="*/ 65326 w 299"/>
              <a:gd name="T3" fmla="*/ 62176 h 317"/>
              <a:gd name="T4" fmla="*/ 65326 w 299"/>
              <a:gd name="T5" fmla="*/ 76187 h 317"/>
              <a:gd name="T6" fmla="*/ 65326 w 299"/>
              <a:gd name="T7" fmla="*/ 89761 h 317"/>
              <a:gd name="T8" fmla="*/ 65326 w 299"/>
              <a:gd name="T9" fmla="*/ 47727 h 317"/>
              <a:gd name="T10" fmla="*/ 65326 w 299"/>
              <a:gd name="T11" fmla="*/ 89761 h 317"/>
              <a:gd name="T12" fmla="*/ 77163 w 299"/>
              <a:gd name="T13" fmla="*/ 32839 h 317"/>
              <a:gd name="T14" fmla="*/ 71464 w 299"/>
              <a:gd name="T15" fmla="*/ 13574 h 317"/>
              <a:gd name="T16" fmla="*/ 54365 w 299"/>
              <a:gd name="T17" fmla="*/ 29336 h 317"/>
              <a:gd name="T18" fmla="*/ 50419 w 299"/>
              <a:gd name="T19" fmla="*/ 33715 h 317"/>
              <a:gd name="T20" fmla="*/ 40335 w 299"/>
              <a:gd name="T21" fmla="*/ 40283 h 317"/>
              <a:gd name="T22" fmla="*/ 20168 w 299"/>
              <a:gd name="T23" fmla="*/ 36780 h 317"/>
              <a:gd name="T24" fmla="*/ 25867 w 299"/>
              <a:gd name="T25" fmla="*/ 58673 h 317"/>
              <a:gd name="T26" fmla="*/ 27621 w 299"/>
              <a:gd name="T27" fmla="*/ 64803 h 317"/>
              <a:gd name="T28" fmla="*/ 27621 w 299"/>
              <a:gd name="T29" fmla="*/ 73998 h 317"/>
              <a:gd name="T30" fmla="*/ 25867 w 299"/>
              <a:gd name="T31" fmla="*/ 78814 h 317"/>
              <a:gd name="T32" fmla="*/ 20168 w 299"/>
              <a:gd name="T33" fmla="*/ 101583 h 317"/>
              <a:gd name="T34" fmla="*/ 40335 w 299"/>
              <a:gd name="T35" fmla="*/ 97204 h 317"/>
              <a:gd name="T36" fmla="*/ 50419 w 299"/>
              <a:gd name="T37" fmla="*/ 103772 h 317"/>
              <a:gd name="T38" fmla="*/ 54365 w 299"/>
              <a:gd name="T39" fmla="*/ 108151 h 317"/>
              <a:gd name="T40" fmla="*/ 71464 w 299"/>
              <a:gd name="T41" fmla="*/ 123914 h 317"/>
              <a:gd name="T42" fmla="*/ 77163 w 299"/>
              <a:gd name="T43" fmla="*/ 105524 h 317"/>
              <a:gd name="T44" fmla="*/ 88124 w 299"/>
              <a:gd name="T45" fmla="*/ 99832 h 317"/>
              <a:gd name="T46" fmla="*/ 93824 w 299"/>
              <a:gd name="T47" fmla="*/ 98080 h 317"/>
              <a:gd name="T48" fmla="*/ 115745 w 299"/>
              <a:gd name="T49" fmla="*/ 92388 h 317"/>
              <a:gd name="T50" fmla="*/ 103031 w 299"/>
              <a:gd name="T51" fmla="*/ 77063 h 317"/>
              <a:gd name="T52" fmla="*/ 103907 w 299"/>
              <a:gd name="T53" fmla="*/ 68744 h 317"/>
              <a:gd name="T54" fmla="*/ 103031 w 299"/>
              <a:gd name="T55" fmla="*/ 61300 h 317"/>
              <a:gd name="T56" fmla="*/ 115745 w 299"/>
              <a:gd name="T57" fmla="*/ 45975 h 317"/>
              <a:gd name="T58" fmla="*/ 93824 w 299"/>
              <a:gd name="T59" fmla="*/ 39407 h 317"/>
              <a:gd name="T60" fmla="*/ 88124 w 299"/>
              <a:gd name="T61" fmla="*/ 38532 h 317"/>
              <a:gd name="T62" fmla="*/ 77163 w 299"/>
              <a:gd name="T63" fmla="*/ 32839 h 317"/>
              <a:gd name="T64" fmla="*/ 89001 w 299"/>
              <a:gd name="T65" fmla="*/ 22769 h 317"/>
              <a:gd name="T66" fmla="*/ 110484 w 299"/>
              <a:gd name="T67" fmla="*/ 22769 h 317"/>
              <a:gd name="T68" fmla="*/ 128898 w 299"/>
              <a:gd name="T69" fmla="*/ 40283 h 317"/>
              <a:gd name="T70" fmla="*/ 117499 w 299"/>
              <a:gd name="T71" fmla="*/ 66117 h 317"/>
              <a:gd name="T72" fmla="*/ 117499 w 299"/>
              <a:gd name="T73" fmla="*/ 72247 h 317"/>
              <a:gd name="T74" fmla="*/ 128898 w 299"/>
              <a:gd name="T75" fmla="*/ 98080 h 317"/>
              <a:gd name="T76" fmla="*/ 110484 w 299"/>
              <a:gd name="T77" fmla="*/ 114719 h 317"/>
              <a:gd name="T78" fmla="*/ 89001 w 299"/>
              <a:gd name="T79" fmla="*/ 115595 h 317"/>
              <a:gd name="T80" fmla="*/ 71902 w 299"/>
              <a:gd name="T81" fmla="*/ 138363 h 317"/>
              <a:gd name="T82" fmla="*/ 47789 w 299"/>
              <a:gd name="T83" fmla="*/ 130920 h 317"/>
              <a:gd name="T84" fmla="*/ 36828 w 299"/>
              <a:gd name="T85" fmla="*/ 112530 h 317"/>
              <a:gd name="T86" fmla="*/ 8330 w 299"/>
              <a:gd name="T87" fmla="*/ 109027 h 317"/>
              <a:gd name="T88" fmla="*/ 2631 w 299"/>
              <a:gd name="T89" fmla="*/ 84507 h 317"/>
              <a:gd name="T90" fmla="*/ 13591 w 299"/>
              <a:gd name="T91" fmla="*/ 68744 h 317"/>
              <a:gd name="T92" fmla="*/ 3507 w 299"/>
              <a:gd name="T93" fmla="*/ 53857 h 317"/>
              <a:gd name="T94" fmla="*/ 8330 w 299"/>
              <a:gd name="T95" fmla="*/ 28461 h 317"/>
              <a:gd name="T96" fmla="*/ 36828 w 299"/>
              <a:gd name="T97" fmla="*/ 25396 h 317"/>
              <a:gd name="T98" fmla="*/ 47789 w 299"/>
              <a:gd name="T99" fmla="*/ 7006 h 317"/>
              <a:gd name="T100" fmla="*/ 71902 w 299"/>
              <a:gd name="T101" fmla="*/ 0 h 317"/>
              <a:gd name="T102" fmla="*/ 89001 w 299"/>
              <a:gd name="T103" fmla="*/ 22769 h 3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99" h="317">
                <a:moveTo>
                  <a:pt x="149" y="174"/>
                </a:moveTo>
                <a:lnTo>
                  <a:pt x="149" y="174"/>
                </a:lnTo>
                <a:cubicBezTo>
                  <a:pt x="159" y="174"/>
                  <a:pt x="164" y="167"/>
                  <a:pt x="164" y="157"/>
                </a:cubicBezTo>
                <a:cubicBezTo>
                  <a:pt x="164" y="149"/>
                  <a:pt x="159" y="142"/>
                  <a:pt x="149" y="142"/>
                </a:cubicBezTo>
                <a:cubicBezTo>
                  <a:pt x="140" y="142"/>
                  <a:pt x="134" y="149"/>
                  <a:pt x="134" y="157"/>
                </a:cubicBezTo>
                <a:cubicBezTo>
                  <a:pt x="134" y="167"/>
                  <a:pt x="140" y="174"/>
                  <a:pt x="149" y="174"/>
                </a:cubicBezTo>
                <a:close/>
                <a:moveTo>
                  <a:pt x="149" y="205"/>
                </a:moveTo>
                <a:lnTo>
                  <a:pt x="149" y="205"/>
                </a:lnTo>
                <a:cubicBezTo>
                  <a:pt x="122" y="205"/>
                  <a:pt x="101" y="184"/>
                  <a:pt x="101" y="157"/>
                </a:cubicBezTo>
                <a:cubicBezTo>
                  <a:pt x="101" y="132"/>
                  <a:pt x="122" y="109"/>
                  <a:pt x="149" y="109"/>
                </a:cubicBezTo>
                <a:cubicBezTo>
                  <a:pt x="176" y="109"/>
                  <a:pt x="197" y="132"/>
                  <a:pt x="197" y="157"/>
                </a:cubicBezTo>
                <a:cubicBezTo>
                  <a:pt x="197" y="184"/>
                  <a:pt x="176" y="205"/>
                  <a:pt x="149" y="205"/>
                </a:cubicBezTo>
                <a:close/>
                <a:moveTo>
                  <a:pt x="176" y="75"/>
                </a:moveTo>
                <a:lnTo>
                  <a:pt x="176" y="75"/>
                </a:lnTo>
                <a:cubicBezTo>
                  <a:pt x="174" y="67"/>
                  <a:pt x="174" y="67"/>
                  <a:pt x="174" y="67"/>
                </a:cubicBezTo>
                <a:cubicBezTo>
                  <a:pt x="172" y="58"/>
                  <a:pt x="163" y="35"/>
                  <a:pt x="163" y="31"/>
                </a:cubicBezTo>
                <a:cubicBezTo>
                  <a:pt x="161" y="31"/>
                  <a:pt x="138" y="31"/>
                  <a:pt x="138" y="31"/>
                </a:cubicBezTo>
                <a:cubicBezTo>
                  <a:pt x="136" y="35"/>
                  <a:pt x="128" y="58"/>
                  <a:pt x="124" y="67"/>
                </a:cubicBezTo>
                <a:cubicBezTo>
                  <a:pt x="122" y="75"/>
                  <a:pt x="122" y="75"/>
                  <a:pt x="122" y="75"/>
                </a:cubicBezTo>
                <a:cubicBezTo>
                  <a:pt x="115" y="77"/>
                  <a:pt x="115" y="77"/>
                  <a:pt x="115" y="77"/>
                </a:cubicBezTo>
                <a:cubicBezTo>
                  <a:pt x="109" y="81"/>
                  <a:pt x="103" y="84"/>
                  <a:pt x="98" y="88"/>
                </a:cubicBezTo>
                <a:cubicBezTo>
                  <a:pt x="92" y="92"/>
                  <a:pt x="92" y="92"/>
                  <a:pt x="92" y="92"/>
                </a:cubicBezTo>
                <a:cubicBezTo>
                  <a:pt x="84" y="90"/>
                  <a:pt x="84" y="90"/>
                  <a:pt x="84" y="90"/>
                </a:cubicBezTo>
                <a:cubicBezTo>
                  <a:pt x="73" y="88"/>
                  <a:pt x="48" y="84"/>
                  <a:pt x="46" y="84"/>
                </a:cubicBezTo>
                <a:cubicBezTo>
                  <a:pt x="44" y="84"/>
                  <a:pt x="33" y="104"/>
                  <a:pt x="34" y="105"/>
                </a:cubicBezTo>
                <a:cubicBezTo>
                  <a:pt x="34" y="107"/>
                  <a:pt x="52" y="127"/>
                  <a:pt x="59" y="134"/>
                </a:cubicBezTo>
                <a:cubicBezTo>
                  <a:pt x="63" y="140"/>
                  <a:pt x="63" y="140"/>
                  <a:pt x="63" y="140"/>
                </a:cubicBezTo>
                <a:cubicBezTo>
                  <a:pt x="63" y="148"/>
                  <a:pt x="63" y="148"/>
                  <a:pt x="63" y="148"/>
                </a:cubicBezTo>
                <a:cubicBezTo>
                  <a:pt x="63" y="151"/>
                  <a:pt x="63" y="153"/>
                  <a:pt x="63" y="157"/>
                </a:cubicBezTo>
                <a:cubicBezTo>
                  <a:pt x="63" y="161"/>
                  <a:pt x="63" y="165"/>
                  <a:pt x="63" y="169"/>
                </a:cubicBezTo>
                <a:cubicBezTo>
                  <a:pt x="63" y="176"/>
                  <a:pt x="63" y="176"/>
                  <a:pt x="63" y="176"/>
                </a:cubicBezTo>
                <a:cubicBezTo>
                  <a:pt x="59" y="180"/>
                  <a:pt x="59" y="180"/>
                  <a:pt x="59" y="180"/>
                </a:cubicBezTo>
                <a:cubicBezTo>
                  <a:pt x="52" y="190"/>
                  <a:pt x="34" y="209"/>
                  <a:pt x="34" y="211"/>
                </a:cubicBezTo>
                <a:cubicBezTo>
                  <a:pt x="33" y="211"/>
                  <a:pt x="44" y="232"/>
                  <a:pt x="46" y="232"/>
                </a:cubicBezTo>
                <a:cubicBezTo>
                  <a:pt x="48" y="232"/>
                  <a:pt x="73" y="228"/>
                  <a:pt x="84" y="224"/>
                </a:cubicBezTo>
                <a:cubicBezTo>
                  <a:pt x="92" y="222"/>
                  <a:pt x="92" y="222"/>
                  <a:pt x="92" y="222"/>
                </a:cubicBezTo>
                <a:cubicBezTo>
                  <a:pt x="98" y="228"/>
                  <a:pt x="98" y="228"/>
                  <a:pt x="98" y="228"/>
                </a:cubicBezTo>
                <a:cubicBezTo>
                  <a:pt x="103" y="232"/>
                  <a:pt x="109" y="236"/>
                  <a:pt x="115" y="237"/>
                </a:cubicBezTo>
                <a:cubicBezTo>
                  <a:pt x="122" y="241"/>
                  <a:pt x="122" y="241"/>
                  <a:pt x="122" y="241"/>
                </a:cubicBezTo>
                <a:cubicBezTo>
                  <a:pt x="124" y="247"/>
                  <a:pt x="124" y="247"/>
                  <a:pt x="124" y="247"/>
                </a:cubicBezTo>
                <a:cubicBezTo>
                  <a:pt x="128" y="258"/>
                  <a:pt x="136" y="281"/>
                  <a:pt x="138" y="283"/>
                </a:cubicBezTo>
                <a:cubicBezTo>
                  <a:pt x="138" y="285"/>
                  <a:pt x="161" y="285"/>
                  <a:pt x="163" y="283"/>
                </a:cubicBezTo>
                <a:cubicBezTo>
                  <a:pt x="163" y="281"/>
                  <a:pt x="172" y="258"/>
                  <a:pt x="174" y="247"/>
                </a:cubicBezTo>
                <a:cubicBezTo>
                  <a:pt x="176" y="241"/>
                  <a:pt x="176" y="241"/>
                  <a:pt x="176" y="241"/>
                </a:cubicBezTo>
                <a:cubicBezTo>
                  <a:pt x="184" y="237"/>
                  <a:pt x="184" y="237"/>
                  <a:pt x="184" y="237"/>
                </a:cubicBezTo>
                <a:cubicBezTo>
                  <a:pt x="189" y="236"/>
                  <a:pt x="195" y="232"/>
                  <a:pt x="201" y="228"/>
                </a:cubicBezTo>
                <a:cubicBezTo>
                  <a:pt x="207" y="222"/>
                  <a:pt x="207" y="222"/>
                  <a:pt x="207" y="222"/>
                </a:cubicBezTo>
                <a:cubicBezTo>
                  <a:pt x="214" y="224"/>
                  <a:pt x="214" y="224"/>
                  <a:pt x="214" y="224"/>
                </a:cubicBezTo>
                <a:cubicBezTo>
                  <a:pt x="226" y="228"/>
                  <a:pt x="251" y="232"/>
                  <a:pt x="252" y="232"/>
                </a:cubicBezTo>
                <a:cubicBezTo>
                  <a:pt x="252" y="232"/>
                  <a:pt x="266" y="211"/>
                  <a:pt x="264" y="211"/>
                </a:cubicBezTo>
                <a:cubicBezTo>
                  <a:pt x="264" y="209"/>
                  <a:pt x="247" y="190"/>
                  <a:pt x="239" y="180"/>
                </a:cubicBezTo>
                <a:cubicBezTo>
                  <a:pt x="235" y="176"/>
                  <a:pt x="235" y="176"/>
                  <a:pt x="235" y="176"/>
                </a:cubicBezTo>
                <a:cubicBezTo>
                  <a:pt x="235" y="169"/>
                  <a:pt x="235" y="169"/>
                  <a:pt x="235" y="169"/>
                </a:cubicBezTo>
                <a:cubicBezTo>
                  <a:pt x="235" y="165"/>
                  <a:pt x="237" y="161"/>
                  <a:pt x="237" y="157"/>
                </a:cubicBezTo>
                <a:cubicBezTo>
                  <a:pt x="237" y="153"/>
                  <a:pt x="235" y="151"/>
                  <a:pt x="235" y="148"/>
                </a:cubicBezTo>
                <a:cubicBezTo>
                  <a:pt x="235" y="140"/>
                  <a:pt x="235" y="140"/>
                  <a:pt x="235" y="140"/>
                </a:cubicBezTo>
                <a:cubicBezTo>
                  <a:pt x="239" y="134"/>
                  <a:pt x="239" y="134"/>
                  <a:pt x="239" y="134"/>
                </a:cubicBezTo>
                <a:cubicBezTo>
                  <a:pt x="247" y="127"/>
                  <a:pt x="264" y="107"/>
                  <a:pt x="264" y="105"/>
                </a:cubicBezTo>
                <a:cubicBezTo>
                  <a:pt x="266" y="104"/>
                  <a:pt x="254" y="84"/>
                  <a:pt x="252" y="84"/>
                </a:cubicBezTo>
                <a:cubicBezTo>
                  <a:pt x="251" y="84"/>
                  <a:pt x="226" y="88"/>
                  <a:pt x="214" y="90"/>
                </a:cubicBezTo>
                <a:cubicBezTo>
                  <a:pt x="207" y="92"/>
                  <a:pt x="207" y="92"/>
                  <a:pt x="207" y="92"/>
                </a:cubicBezTo>
                <a:cubicBezTo>
                  <a:pt x="201" y="88"/>
                  <a:pt x="201" y="88"/>
                  <a:pt x="201" y="88"/>
                </a:cubicBezTo>
                <a:cubicBezTo>
                  <a:pt x="195" y="84"/>
                  <a:pt x="189" y="81"/>
                  <a:pt x="184" y="77"/>
                </a:cubicBezTo>
                <a:lnTo>
                  <a:pt x="176" y="75"/>
                </a:lnTo>
                <a:close/>
                <a:moveTo>
                  <a:pt x="203" y="52"/>
                </a:moveTo>
                <a:lnTo>
                  <a:pt x="203" y="52"/>
                </a:lnTo>
                <a:cubicBezTo>
                  <a:pt x="214" y="58"/>
                  <a:pt x="214" y="58"/>
                  <a:pt x="214" y="58"/>
                </a:cubicBezTo>
                <a:cubicBezTo>
                  <a:pt x="214" y="58"/>
                  <a:pt x="249" y="52"/>
                  <a:pt x="252" y="52"/>
                </a:cubicBezTo>
                <a:cubicBezTo>
                  <a:pt x="262" y="50"/>
                  <a:pt x="273" y="56"/>
                  <a:pt x="279" y="65"/>
                </a:cubicBezTo>
                <a:cubicBezTo>
                  <a:pt x="294" y="92"/>
                  <a:pt x="294" y="92"/>
                  <a:pt x="294" y="92"/>
                </a:cubicBezTo>
                <a:cubicBezTo>
                  <a:pt x="298" y="100"/>
                  <a:pt x="298" y="113"/>
                  <a:pt x="293" y="121"/>
                </a:cubicBezTo>
                <a:cubicBezTo>
                  <a:pt x="291" y="123"/>
                  <a:pt x="268" y="151"/>
                  <a:pt x="268" y="151"/>
                </a:cubicBezTo>
                <a:cubicBezTo>
                  <a:pt x="268" y="151"/>
                  <a:pt x="268" y="153"/>
                  <a:pt x="268" y="157"/>
                </a:cubicBezTo>
                <a:cubicBezTo>
                  <a:pt x="268" y="161"/>
                  <a:pt x="268" y="165"/>
                  <a:pt x="268" y="165"/>
                </a:cubicBezTo>
                <a:cubicBezTo>
                  <a:pt x="268" y="165"/>
                  <a:pt x="291" y="192"/>
                  <a:pt x="293" y="193"/>
                </a:cubicBezTo>
                <a:cubicBezTo>
                  <a:pt x="298" y="201"/>
                  <a:pt x="298" y="214"/>
                  <a:pt x="294" y="224"/>
                </a:cubicBezTo>
                <a:cubicBezTo>
                  <a:pt x="279" y="249"/>
                  <a:pt x="279" y="249"/>
                  <a:pt x="279" y="249"/>
                </a:cubicBezTo>
                <a:cubicBezTo>
                  <a:pt x="273" y="258"/>
                  <a:pt x="262" y="264"/>
                  <a:pt x="252" y="262"/>
                </a:cubicBezTo>
                <a:lnTo>
                  <a:pt x="214" y="257"/>
                </a:lnTo>
                <a:cubicBezTo>
                  <a:pt x="203" y="264"/>
                  <a:pt x="203" y="264"/>
                  <a:pt x="203" y="264"/>
                </a:cubicBezTo>
                <a:cubicBezTo>
                  <a:pt x="203" y="264"/>
                  <a:pt x="191" y="297"/>
                  <a:pt x="189" y="299"/>
                </a:cubicBezTo>
                <a:cubicBezTo>
                  <a:pt x="186" y="308"/>
                  <a:pt x="174" y="316"/>
                  <a:pt x="164" y="316"/>
                </a:cubicBezTo>
                <a:cubicBezTo>
                  <a:pt x="134" y="316"/>
                  <a:pt x="134" y="316"/>
                  <a:pt x="134" y="316"/>
                </a:cubicBezTo>
                <a:cubicBezTo>
                  <a:pt x="124" y="316"/>
                  <a:pt x="113" y="308"/>
                  <a:pt x="109" y="299"/>
                </a:cubicBezTo>
                <a:cubicBezTo>
                  <a:pt x="109" y="297"/>
                  <a:pt x="96" y="264"/>
                  <a:pt x="96" y="264"/>
                </a:cubicBezTo>
                <a:cubicBezTo>
                  <a:pt x="84" y="257"/>
                  <a:pt x="84" y="257"/>
                  <a:pt x="84" y="257"/>
                </a:cubicBezTo>
                <a:cubicBezTo>
                  <a:pt x="84" y="257"/>
                  <a:pt x="50" y="262"/>
                  <a:pt x="48" y="262"/>
                </a:cubicBezTo>
                <a:cubicBezTo>
                  <a:pt x="36" y="264"/>
                  <a:pt x="25" y="258"/>
                  <a:pt x="19" y="249"/>
                </a:cubicBezTo>
                <a:cubicBezTo>
                  <a:pt x="6" y="224"/>
                  <a:pt x="6" y="224"/>
                  <a:pt x="6" y="224"/>
                </a:cubicBezTo>
                <a:cubicBezTo>
                  <a:pt x="0" y="214"/>
                  <a:pt x="0" y="201"/>
                  <a:pt x="6" y="193"/>
                </a:cubicBezTo>
                <a:cubicBezTo>
                  <a:pt x="8" y="192"/>
                  <a:pt x="31" y="165"/>
                  <a:pt x="31" y="165"/>
                </a:cubicBezTo>
                <a:cubicBezTo>
                  <a:pt x="31" y="165"/>
                  <a:pt x="31" y="163"/>
                  <a:pt x="31" y="157"/>
                </a:cubicBezTo>
                <a:cubicBezTo>
                  <a:pt x="31" y="155"/>
                  <a:pt x="31" y="151"/>
                  <a:pt x="31" y="151"/>
                </a:cubicBezTo>
                <a:lnTo>
                  <a:pt x="8" y="123"/>
                </a:lnTo>
                <a:cubicBezTo>
                  <a:pt x="0" y="113"/>
                  <a:pt x="0" y="100"/>
                  <a:pt x="6" y="92"/>
                </a:cubicBezTo>
                <a:cubicBezTo>
                  <a:pt x="19" y="65"/>
                  <a:pt x="19" y="65"/>
                  <a:pt x="19" y="65"/>
                </a:cubicBezTo>
                <a:cubicBezTo>
                  <a:pt x="25" y="56"/>
                  <a:pt x="36" y="50"/>
                  <a:pt x="46" y="52"/>
                </a:cubicBezTo>
                <a:cubicBezTo>
                  <a:pt x="50" y="52"/>
                  <a:pt x="84" y="58"/>
                  <a:pt x="84" y="58"/>
                </a:cubicBezTo>
                <a:cubicBezTo>
                  <a:pt x="96" y="52"/>
                  <a:pt x="96" y="52"/>
                  <a:pt x="96" y="52"/>
                </a:cubicBezTo>
                <a:cubicBezTo>
                  <a:pt x="96" y="52"/>
                  <a:pt x="109" y="17"/>
                  <a:pt x="109" y="16"/>
                </a:cubicBezTo>
                <a:cubicBezTo>
                  <a:pt x="113" y="6"/>
                  <a:pt x="124" y="0"/>
                  <a:pt x="134" y="0"/>
                </a:cubicBezTo>
                <a:cubicBezTo>
                  <a:pt x="164" y="0"/>
                  <a:pt x="164" y="0"/>
                  <a:pt x="164" y="0"/>
                </a:cubicBezTo>
                <a:cubicBezTo>
                  <a:pt x="174" y="0"/>
                  <a:pt x="186" y="6"/>
                  <a:pt x="189" y="16"/>
                </a:cubicBezTo>
                <a:cubicBezTo>
                  <a:pt x="191" y="17"/>
                  <a:pt x="203" y="52"/>
                  <a:pt x="203" y="52"/>
                </a:cubicBezTo>
                <a:close/>
              </a:path>
            </a:pathLst>
          </a:custGeom>
          <a:solidFill>
            <a:schemeClr val="accent4">
              <a:lumMod val="60000"/>
              <a:lumOff val="40000"/>
            </a:schemeClr>
          </a:solidFill>
          <a:ln>
            <a:noFill/>
          </a:ln>
          <a:effectLst/>
        </p:spPr>
        <p:txBody>
          <a:bodyPr wrap="none" anchor="ctr"/>
          <a:lstStyle/>
          <a:p>
            <a:pPr defTabSz="912760"/>
            <a:endParaRPr lang="es" dirty="0">
              <a:solidFill>
                <a:prstClr val="black"/>
              </a:solidFill>
            </a:endParaRPr>
          </a:p>
        </p:txBody>
      </p:sp>
      <p:sp>
        <p:nvSpPr>
          <p:cNvPr id="214" name="Rectangle 213">
            <a:extLst>
              <a:ext uri="{FF2B5EF4-FFF2-40B4-BE49-F238E27FC236}">
                <a16:creationId xmlns:a16="http://schemas.microsoft.com/office/drawing/2014/main" id="{5BF9D968-603A-484D-90CA-CCF2BA682F4A}"/>
              </a:ext>
            </a:extLst>
          </p:cNvPr>
          <p:cNvSpPr/>
          <p:nvPr/>
        </p:nvSpPr>
        <p:spPr>
          <a:xfrm>
            <a:off x="8343094" y="3151709"/>
            <a:ext cx="1569330" cy="927946"/>
          </a:xfrm>
          <a:prstGeom prst="rect">
            <a:avLst/>
          </a:prstGeom>
        </p:spPr>
        <p:txBody>
          <a:bodyPr wrap="square">
            <a:spAutoFit/>
          </a:bodyPr>
          <a:lstStyle/>
          <a:p>
            <a:pPr algn="ctr" defTabSz="912760">
              <a:lnSpc>
                <a:spcPct val="90000"/>
              </a:lnSpc>
            </a:pPr>
            <a:r>
              <a:rPr lang="es" sz="1200" dirty="0">
                <a:solidFill>
                  <a:prstClr val="white"/>
                </a:solidFill>
                <a:latin typeface="Avenir Next Medium" panose="020B0503020202020204" pitchFamily="34" charset="0"/>
                <a:ea typeface="Calibri" panose="020F0502020204030204" pitchFamily="34" charset="0"/>
              </a:rPr>
              <a:t>Pone en práctica</a:t>
            </a:r>
          </a:p>
          <a:p>
            <a:pPr algn="ctr" defTabSz="912760">
              <a:lnSpc>
                <a:spcPct val="90000"/>
              </a:lnSpc>
            </a:pPr>
            <a:r>
              <a:rPr lang="es" sz="1200" dirty="0">
                <a:solidFill>
                  <a:prstClr val="white"/>
                </a:solidFill>
                <a:latin typeface="Avenir Next Medium" panose="020B0503020202020204" pitchFamily="34" charset="0"/>
                <a:ea typeface="Calibri" panose="020F0502020204030204" pitchFamily="34" charset="0"/>
              </a:rPr>
              <a:t>la estrategia de marketing</a:t>
            </a:r>
          </a:p>
          <a:p>
            <a:pPr algn="ctr" defTabSz="912760">
              <a:lnSpc>
                <a:spcPct val="90000"/>
              </a:lnSpc>
            </a:pPr>
            <a:r>
              <a:rPr lang="es" sz="1200" dirty="0">
                <a:solidFill>
                  <a:prstClr val="white"/>
                </a:solidFill>
                <a:latin typeface="Avenir Next Medium" panose="020B0503020202020204" pitchFamily="34" charset="0"/>
                <a:ea typeface="Calibri" panose="020F0502020204030204" pitchFamily="34" charset="0"/>
              </a:rPr>
              <a:t>y la campaña de ventas</a:t>
            </a:r>
          </a:p>
        </p:txBody>
      </p:sp>
      <p:sp>
        <p:nvSpPr>
          <p:cNvPr id="223" name="Freeform 162">
            <a:extLst>
              <a:ext uri="{FF2B5EF4-FFF2-40B4-BE49-F238E27FC236}">
                <a16:creationId xmlns:a16="http://schemas.microsoft.com/office/drawing/2014/main" id="{750A6D4A-24E7-B845-B985-7C075D614BB2}"/>
              </a:ext>
            </a:extLst>
          </p:cNvPr>
          <p:cNvSpPr>
            <a:spLocks noChangeArrowheads="1"/>
          </p:cNvSpPr>
          <p:nvPr/>
        </p:nvSpPr>
        <p:spPr bwMode="auto">
          <a:xfrm>
            <a:off x="8992597" y="2654191"/>
            <a:ext cx="313330" cy="442016"/>
          </a:xfrm>
          <a:custGeom>
            <a:avLst/>
            <a:gdLst>
              <a:gd name="T0" fmla="*/ 38208 w 222"/>
              <a:gd name="T1" fmla="*/ 110866 h 318"/>
              <a:gd name="T2" fmla="*/ 38208 w 222"/>
              <a:gd name="T3" fmla="*/ 110866 h 318"/>
              <a:gd name="T4" fmla="*/ 38208 w 222"/>
              <a:gd name="T5" fmla="*/ 117850 h 318"/>
              <a:gd name="T6" fmla="*/ 58181 w 222"/>
              <a:gd name="T7" fmla="*/ 117850 h 318"/>
              <a:gd name="T8" fmla="*/ 58181 w 222"/>
              <a:gd name="T9" fmla="*/ 110866 h 318"/>
              <a:gd name="T10" fmla="*/ 38208 w 222"/>
              <a:gd name="T11" fmla="*/ 110866 h 318"/>
              <a:gd name="T12" fmla="*/ 30393 w 222"/>
              <a:gd name="T13" fmla="*/ 130944 h 318"/>
              <a:gd name="T14" fmla="*/ 30393 w 222"/>
              <a:gd name="T15" fmla="*/ 130944 h 318"/>
              <a:gd name="T16" fmla="*/ 23880 w 222"/>
              <a:gd name="T17" fmla="*/ 124397 h 318"/>
              <a:gd name="T18" fmla="*/ 23880 w 222"/>
              <a:gd name="T19" fmla="*/ 96899 h 318"/>
              <a:gd name="T20" fmla="*/ 19972 w 222"/>
              <a:gd name="T21" fmla="*/ 87733 h 318"/>
              <a:gd name="T22" fmla="*/ 0 w 222"/>
              <a:gd name="T23" fmla="*/ 48449 h 318"/>
              <a:gd name="T24" fmla="*/ 48195 w 222"/>
              <a:gd name="T25" fmla="*/ 0 h 318"/>
              <a:gd name="T26" fmla="*/ 95955 w 222"/>
              <a:gd name="T27" fmla="*/ 48449 h 318"/>
              <a:gd name="T28" fmla="*/ 76417 w 222"/>
              <a:gd name="T29" fmla="*/ 87733 h 318"/>
              <a:gd name="T30" fmla="*/ 72075 w 222"/>
              <a:gd name="T31" fmla="*/ 96899 h 318"/>
              <a:gd name="T32" fmla="*/ 72075 w 222"/>
              <a:gd name="T33" fmla="*/ 124397 h 318"/>
              <a:gd name="T34" fmla="*/ 65562 w 222"/>
              <a:gd name="T35" fmla="*/ 130944 h 318"/>
              <a:gd name="T36" fmla="*/ 58181 w 222"/>
              <a:gd name="T37" fmla="*/ 130944 h 318"/>
              <a:gd name="T38" fmla="*/ 48195 w 222"/>
              <a:gd name="T39" fmla="*/ 138365 h 318"/>
              <a:gd name="T40" fmla="*/ 38208 w 222"/>
              <a:gd name="T41" fmla="*/ 130944 h 318"/>
              <a:gd name="T42" fmla="*/ 30393 w 222"/>
              <a:gd name="T43" fmla="*/ 130944 h 318"/>
              <a:gd name="T44" fmla="*/ 58615 w 222"/>
              <a:gd name="T45" fmla="*/ 96899 h 318"/>
              <a:gd name="T46" fmla="*/ 58615 w 222"/>
              <a:gd name="T47" fmla="*/ 96899 h 318"/>
              <a:gd name="T48" fmla="*/ 58615 w 222"/>
              <a:gd name="T49" fmla="*/ 93407 h 318"/>
              <a:gd name="T50" fmla="*/ 60352 w 222"/>
              <a:gd name="T51" fmla="*/ 85987 h 318"/>
              <a:gd name="T52" fmla="*/ 67733 w 222"/>
              <a:gd name="T53" fmla="*/ 76821 h 318"/>
              <a:gd name="T54" fmla="*/ 82061 w 222"/>
              <a:gd name="T55" fmla="*/ 48449 h 318"/>
              <a:gd name="T56" fmla="*/ 48195 w 222"/>
              <a:gd name="T57" fmla="*/ 14404 h 318"/>
              <a:gd name="T58" fmla="*/ 13894 w 222"/>
              <a:gd name="T59" fmla="*/ 48449 h 318"/>
              <a:gd name="T60" fmla="*/ 28222 w 222"/>
              <a:gd name="T61" fmla="*/ 76821 h 318"/>
              <a:gd name="T62" fmla="*/ 35603 w 222"/>
              <a:gd name="T63" fmla="*/ 85987 h 318"/>
              <a:gd name="T64" fmla="*/ 37340 w 222"/>
              <a:gd name="T65" fmla="*/ 93407 h 318"/>
              <a:gd name="T66" fmla="*/ 38208 w 222"/>
              <a:gd name="T67" fmla="*/ 96899 h 318"/>
              <a:gd name="T68" fmla="*/ 41248 w 222"/>
              <a:gd name="T69" fmla="*/ 96899 h 318"/>
              <a:gd name="T70" fmla="*/ 41248 w 222"/>
              <a:gd name="T71" fmla="*/ 62417 h 318"/>
              <a:gd name="T72" fmla="*/ 30393 w 222"/>
              <a:gd name="T73" fmla="*/ 54124 h 318"/>
              <a:gd name="T74" fmla="*/ 29090 w 222"/>
              <a:gd name="T75" fmla="*/ 44085 h 318"/>
              <a:gd name="T76" fmla="*/ 39077 w 222"/>
              <a:gd name="T77" fmla="*/ 42775 h 318"/>
              <a:gd name="T78" fmla="*/ 48195 w 222"/>
              <a:gd name="T79" fmla="*/ 50195 h 318"/>
              <a:gd name="T80" fmla="*/ 58181 w 222"/>
              <a:gd name="T81" fmla="*/ 42775 h 318"/>
              <a:gd name="T82" fmla="*/ 67299 w 222"/>
              <a:gd name="T83" fmla="*/ 44085 h 318"/>
              <a:gd name="T84" fmla="*/ 66430 w 222"/>
              <a:gd name="T85" fmla="*/ 54124 h 318"/>
              <a:gd name="T86" fmla="*/ 54707 w 222"/>
              <a:gd name="T87" fmla="*/ 62417 h 318"/>
              <a:gd name="T88" fmla="*/ 54707 w 222"/>
              <a:gd name="T89" fmla="*/ 96899 h 318"/>
              <a:gd name="T90" fmla="*/ 58615 w 222"/>
              <a:gd name="T91" fmla="*/ 96899 h 3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22" h="318">
                <a:moveTo>
                  <a:pt x="88" y="254"/>
                </a:moveTo>
                <a:lnTo>
                  <a:pt x="88" y="254"/>
                </a:lnTo>
                <a:cubicBezTo>
                  <a:pt x="88" y="270"/>
                  <a:pt x="88" y="270"/>
                  <a:pt x="88" y="270"/>
                </a:cubicBezTo>
                <a:cubicBezTo>
                  <a:pt x="134" y="270"/>
                  <a:pt x="134" y="270"/>
                  <a:pt x="134" y="270"/>
                </a:cubicBezTo>
                <a:cubicBezTo>
                  <a:pt x="134" y="254"/>
                  <a:pt x="134" y="254"/>
                  <a:pt x="134" y="254"/>
                </a:cubicBezTo>
                <a:lnTo>
                  <a:pt x="88" y="254"/>
                </a:lnTo>
                <a:close/>
                <a:moveTo>
                  <a:pt x="70" y="300"/>
                </a:moveTo>
                <a:lnTo>
                  <a:pt x="70" y="300"/>
                </a:lnTo>
                <a:cubicBezTo>
                  <a:pt x="63" y="300"/>
                  <a:pt x="55" y="295"/>
                  <a:pt x="55" y="285"/>
                </a:cubicBezTo>
                <a:cubicBezTo>
                  <a:pt x="55" y="222"/>
                  <a:pt x="55" y="222"/>
                  <a:pt x="55" y="222"/>
                </a:cubicBezTo>
                <a:cubicBezTo>
                  <a:pt x="53" y="214"/>
                  <a:pt x="53" y="207"/>
                  <a:pt x="46" y="201"/>
                </a:cubicBezTo>
                <a:cubicBezTo>
                  <a:pt x="17" y="182"/>
                  <a:pt x="0" y="149"/>
                  <a:pt x="0" y="111"/>
                </a:cubicBezTo>
                <a:cubicBezTo>
                  <a:pt x="0" y="50"/>
                  <a:pt x="49" y="0"/>
                  <a:pt x="111" y="0"/>
                </a:cubicBezTo>
                <a:cubicBezTo>
                  <a:pt x="172" y="0"/>
                  <a:pt x="221" y="50"/>
                  <a:pt x="221" y="111"/>
                </a:cubicBezTo>
                <a:cubicBezTo>
                  <a:pt x="221" y="149"/>
                  <a:pt x="202" y="182"/>
                  <a:pt x="176" y="201"/>
                </a:cubicBezTo>
                <a:cubicBezTo>
                  <a:pt x="168" y="207"/>
                  <a:pt x="168" y="214"/>
                  <a:pt x="166" y="222"/>
                </a:cubicBezTo>
                <a:cubicBezTo>
                  <a:pt x="166" y="285"/>
                  <a:pt x="166" y="285"/>
                  <a:pt x="166" y="285"/>
                </a:cubicBezTo>
                <a:cubicBezTo>
                  <a:pt x="166" y="295"/>
                  <a:pt x="158" y="300"/>
                  <a:pt x="151" y="300"/>
                </a:cubicBezTo>
                <a:cubicBezTo>
                  <a:pt x="134" y="300"/>
                  <a:pt x="134" y="300"/>
                  <a:pt x="134" y="300"/>
                </a:cubicBezTo>
                <a:cubicBezTo>
                  <a:pt x="130" y="310"/>
                  <a:pt x="120" y="317"/>
                  <a:pt x="111" y="317"/>
                </a:cubicBezTo>
                <a:cubicBezTo>
                  <a:pt x="101" y="317"/>
                  <a:pt x="91" y="310"/>
                  <a:pt x="88" y="300"/>
                </a:cubicBezTo>
                <a:lnTo>
                  <a:pt x="70" y="300"/>
                </a:lnTo>
                <a:close/>
                <a:moveTo>
                  <a:pt x="135" y="222"/>
                </a:moveTo>
                <a:lnTo>
                  <a:pt x="135" y="222"/>
                </a:lnTo>
                <a:cubicBezTo>
                  <a:pt x="135" y="220"/>
                  <a:pt x="135" y="216"/>
                  <a:pt x="135" y="214"/>
                </a:cubicBezTo>
                <a:cubicBezTo>
                  <a:pt x="137" y="207"/>
                  <a:pt x="137" y="203"/>
                  <a:pt x="139" y="197"/>
                </a:cubicBezTo>
                <a:cubicBezTo>
                  <a:pt x="143" y="189"/>
                  <a:pt x="149" y="182"/>
                  <a:pt x="156" y="176"/>
                </a:cubicBezTo>
                <a:cubicBezTo>
                  <a:pt x="177" y="161"/>
                  <a:pt x="189" y="138"/>
                  <a:pt x="189" y="111"/>
                </a:cubicBezTo>
                <a:cubicBezTo>
                  <a:pt x="189" y="67"/>
                  <a:pt x="155" y="33"/>
                  <a:pt x="111" y="33"/>
                </a:cubicBezTo>
                <a:cubicBezTo>
                  <a:pt x="67" y="33"/>
                  <a:pt x="32" y="67"/>
                  <a:pt x="32" y="111"/>
                </a:cubicBezTo>
                <a:cubicBezTo>
                  <a:pt x="32" y="138"/>
                  <a:pt x="44" y="161"/>
                  <a:pt x="65" y="176"/>
                </a:cubicBezTo>
                <a:cubicBezTo>
                  <a:pt x="72" y="182"/>
                  <a:pt x="78" y="189"/>
                  <a:pt x="82" y="197"/>
                </a:cubicBezTo>
                <a:cubicBezTo>
                  <a:pt x="84" y="203"/>
                  <a:pt x="84" y="207"/>
                  <a:pt x="86" y="214"/>
                </a:cubicBezTo>
                <a:cubicBezTo>
                  <a:pt x="86" y="216"/>
                  <a:pt x="86" y="220"/>
                  <a:pt x="88" y="222"/>
                </a:cubicBezTo>
                <a:cubicBezTo>
                  <a:pt x="95" y="222"/>
                  <a:pt x="95" y="222"/>
                  <a:pt x="95" y="222"/>
                </a:cubicBezTo>
                <a:cubicBezTo>
                  <a:pt x="95" y="143"/>
                  <a:pt x="95" y="143"/>
                  <a:pt x="95" y="143"/>
                </a:cubicBezTo>
                <a:cubicBezTo>
                  <a:pt x="70" y="124"/>
                  <a:pt x="70" y="124"/>
                  <a:pt x="70" y="124"/>
                </a:cubicBezTo>
                <a:cubicBezTo>
                  <a:pt x="63" y="119"/>
                  <a:pt x="61" y="109"/>
                  <a:pt x="67" y="101"/>
                </a:cubicBezTo>
                <a:cubicBezTo>
                  <a:pt x="72" y="94"/>
                  <a:pt x="82" y="94"/>
                  <a:pt x="90" y="98"/>
                </a:cubicBezTo>
                <a:cubicBezTo>
                  <a:pt x="111" y="115"/>
                  <a:pt x="111" y="115"/>
                  <a:pt x="111" y="115"/>
                </a:cubicBezTo>
                <a:cubicBezTo>
                  <a:pt x="134" y="98"/>
                  <a:pt x="134" y="98"/>
                  <a:pt x="134" y="98"/>
                </a:cubicBezTo>
                <a:cubicBezTo>
                  <a:pt x="139" y="94"/>
                  <a:pt x="149" y="94"/>
                  <a:pt x="155" y="101"/>
                </a:cubicBezTo>
                <a:cubicBezTo>
                  <a:pt x="160" y="109"/>
                  <a:pt x="158" y="119"/>
                  <a:pt x="153" y="124"/>
                </a:cubicBezTo>
                <a:cubicBezTo>
                  <a:pt x="126" y="143"/>
                  <a:pt x="126" y="143"/>
                  <a:pt x="126" y="143"/>
                </a:cubicBezTo>
                <a:cubicBezTo>
                  <a:pt x="126" y="222"/>
                  <a:pt x="126" y="222"/>
                  <a:pt x="126" y="222"/>
                </a:cubicBezTo>
                <a:lnTo>
                  <a:pt x="135" y="222"/>
                </a:lnTo>
                <a:close/>
              </a:path>
            </a:pathLst>
          </a:custGeom>
          <a:solidFill>
            <a:schemeClr val="accent4">
              <a:lumMod val="60000"/>
              <a:lumOff val="40000"/>
            </a:schemeClr>
          </a:solidFill>
          <a:ln>
            <a:noFill/>
          </a:ln>
          <a:effectLst/>
        </p:spPr>
        <p:txBody>
          <a:bodyPr wrap="none" anchor="ctr"/>
          <a:lstStyle/>
          <a:p>
            <a:pPr defTabSz="912760"/>
            <a:endParaRPr lang="es" dirty="0">
              <a:solidFill>
                <a:prstClr val="black"/>
              </a:solidFill>
            </a:endParaRPr>
          </a:p>
        </p:txBody>
      </p:sp>
      <p:sp>
        <p:nvSpPr>
          <p:cNvPr id="129" name="Rectangle 128">
            <a:extLst>
              <a:ext uri="{FF2B5EF4-FFF2-40B4-BE49-F238E27FC236}">
                <a16:creationId xmlns:a16="http://schemas.microsoft.com/office/drawing/2014/main" id="{35C278D9-0737-3449-851C-9E54225EB88D}"/>
              </a:ext>
            </a:extLst>
          </p:cNvPr>
          <p:cNvSpPr/>
          <p:nvPr/>
        </p:nvSpPr>
        <p:spPr>
          <a:xfrm>
            <a:off x="4294588" y="5077145"/>
            <a:ext cx="1530242" cy="595548"/>
          </a:xfrm>
          <a:prstGeom prst="rect">
            <a:avLst/>
          </a:prstGeom>
        </p:spPr>
        <p:txBody>
          <a:bodyPr wrap="square">
            <a:spAutoFit/>
          </a:bodyPr>
          <a:lstStyle/>
          <a:p>
            <a:pPr algn="ctr" defTabSz="912760">
              <a:lnSpc>
                <a:spcPct val="90000"/>
              </a:lnSpc>
            </a:pPr>
            <a:r>
              <a:rPr lang="es" sz="1200" dirty="0">
                <a:solidFill>
                  <a:prstClr val="white"/>
                </a:solidFill>
                <a:latin typeface="Avenir Next Medium" panose="020B0503020202020204" pitchFamily="34" charset="0"/>
                <a:ea typeface="Calibri" panose="020F0502020204030204" pitchFamily="34" charset="0"/>
              </a:rPr>
              <a:t>Canales de distribución de socios o propios</a:t>
            </a:r>
          </a:p>
        </p:txBody>
      </p:sp>
      <p:sp>
        <p:nvSpPr>
          <p:cNvPr id="224" name="Freeform 513">
            <a:extLst>
              <a:ext uri="{FF2B5EF4-FFF2-40B4-BE49-F238E27FC236}">
                <a16:creationId xmlns:a16="http://schemas.microsoft.com/office/drawing/2014/main" id="{48ECDE98-6D25-4948-810A-8303304EE65F}"/>
              </a:ext>
            </a:extLst>
          </p:cNvPr>
          <p:cNvSpPr>
            <a:spLocks noChangeArrowheads="1"/>
          </p:cNvSpPr>
          <p:nvPr/>
        </p:nvSpPr>
        <p:spPr bwMode="auto">
          <a:xfrm>
            <a:off x="4894221" y="4543471"/>
            <a:ext cx="398030" cy="412312"/>
          </a:xfrm>
          <a:custGeom>
            <a:avLst/>
            <a:gdLst>
              <a:gd name="T0" fmla="*/ 117346 w 317"/>
              <a:gd name="T1" fmla="*/ 124790 h 317"/>
              <a:gd name="T2" fmla="*/ 117346 w 317"/>
              <a:gd name="T3" fmla="*/ 124790 h 317"/>
              <a:gd name="T4" fmla="*/ 123914 w 317"/>
              <a:gd name="T5" fmla="*/ 117346 h 317"/>
              <a:gd name="T6" fmla="*/ 117346 w 317"/>
              <a:gd name="T7" fmla="*/ 110778 h 317"/>
              <a:gd name="T8" fmla="*/ 110778 w 317"/>
              <a:gd name="T9" fmla="*/ 117346 h 317"/>
              <a:gd name="T10" fmla="*/ 117346 w 317"/>
              <a:gd name="T11" fmla="*/ 124790 h 317"/>
              <a:gd name="T12" fmla="*/ 117346 w 317"/>
              <a:gd name="T13" fmla="*/ 28023 h 317"/>
              <a:gd name="T14" fmla="*/ 117346 w 317"/>
              <a:gd name="T15" fmla="*/ 28023 h 317"/>
              <a:gd name="T16" fmla="*/ 123914 w 317"/>
              <a:gd name="T17" fmla="*/ 20141 h 317"/>
              <a:gd name="T18" fmla="*/ 117346 w 317"/>
              <a:gd name="T19" fmla="*/ 13574 h 317"/>
              <a:gd name="T20" fmla="*/ 110778 w 317"/>
              <a:gd name="T21" fmla="*/ 20141 h 317"/>
              <a:gd name="T22" fmla="*/ 117346 w 317"/>
              <a:gd name="T23" fmla="*/ 28023 h 317"/>
              <a:gd name="T24" fmla="*/ 20141 w 317"/>
              <a:gd name="T25" fmla="*/ 76187 h 317"/>
              <a:gd name="T26" fmla="*/ 20141 w 317"/>
              <a:gd name="T27" fmla="*/ 76187 h 317"/>
              <a:gd name="T28" fmla="*/ 27585 w 317"/>
              <a:gd name="T29" fmla="*/ 68744 h 317"/>
              <a:gd name="T30" fmla="*/ 20141 w 317"/>
              <a:gd name="T31" fmla="*/ 62176 h 317"/>
              <a:gd name="T32" fmla="*/ 13574 w 317"/>
              <a:gd name="T33" fmla="*/ 68744 h 317"/>
              <a:gd name="T34" fmla="*/ 20141 w 317"/>
              <a:gd name="T35" fmla="*/ 76187 h 317"/>
              <a:gd name="T36" fmla="*/ 41159 w 317"/>
              <a:gd name="T37" fmla="*/ 68744 h 317"/>
              <a:gd name="T38" fmla="*/ 41159 w 317"/>
              <a:gd name="T39" fmla="*/ 68744 h 317"/>
              <a:gd name="T40" fmla="*/ 41159 w 317"/>
              <a:gd name="T41" fmla="*/ 73122 h 317"/>
              <a:gd name="T42" fmla="*/ 102897 w 317"/>
              <a:gd name="T43" fmla="*/ 102459 h 317"/>
              <a:gd name="T44" fmla="*/ 117346 w 317"/>
              <a:gd name="T45" fmla="*/ 96329 h 317"/>
              <a:gd name="T46" fmla="*/ 138363 w 317"/>
              <a:gd name="T47" fmla="*/ 117346 h 317"/>
              <a:gd name="T48" fmla="*/ 117346 w 317"/>
              <a:gd name="T49" fmla="*/ 138363 h 317"/>
              <a:gd name="T50" fmla="*/ 96329 w 317"/>
              <a:gd name="T51" fmla="*/ 117346 h 317"/>
              <a:gd name="T52" fmla="*/ 97204 w 317"/>
              <a:gd name="T53" fmla="*/ 114719 h 317"/>
              <a:gd name="T54" fmla="*/ 33715 w 317"/>
              <a:gd name="T55" fmla="*/ 84944 h 317"/>
              <a:gd name="T56" fmla="*/ 20141 w 317"/>
              <a:gd name="T57" fmla="*/ 89761 h 317"/>
              <a:gd name="T58" fmla="*/ 0 w 317"/>
              <a:gd name="T59" fmla="*/ 68744 h 317"/>
              <a:gd name="T60" fmla="*/ 20141 w 317"/>
              <a:gd name="T61" fmla="*/ 48602 h 317"/>
              <a:gd name="T62" fmla="*/ 33715 w 317"/>
              <a:gd name="T63" fmla="*/ 52981 h 317"/>
              <a:gd name="T64" fmla="*/ 97204 w 317"/>
              <a:gd name="T65" fmla="*/ 22769 h 317"/>
              <a:gd name="T66" fmla="*/ 96329 w 317"/>
              <a:gd name="T67" fmla="*/ 20141 h 317"/>
              <a:gd name="T68" fmla="*/ 117346 w 317"/>
              <a:gd name="T69" fmla="*/ 0 h 317"/>
              <a:gd name="T70" fmla="*/ 138363 w 317"/>
              <a:gd name="T71" fmla="*/ 20141 h 317"/>
              <a:gd name="T72" fmla="*/ 117346 w 317"/>
              <a:gd name="T73" fmla="*/ 41159 h 317"/>
              <a:gd name="T74" fmla="*/ 102897 w 317"/>
              <a:gd name="T75" fmla="*/ 35467 h 317"/>
              <a:gd name="T76" fmla="*/ 41159 w 317"/>
              <a:gd name="T77" fmla="*/ 65679 h 317"/>
              <a:gd name="T78" fmla="*/ 41159 w 317"/>
              <a:gd name="T79" fmla="*/ 68744 h 3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7" h="317">
                <a:moveTo>
                  <a:pt x="268" y="285"/>
                </a:moveTo>
                <a:lnTo>
                  <a:pt x="268" y="285"/>
                </a:lnTo>
                <a:cubicBezTo>
                  <a:pt x="277" y="285"/>
                  <a:pt x="283" y="278"/>
                  <a:pt x="283" y="268"/>
                </a:cubicBezTo>
                <a:cubicBezTo>
                  <a:pt x="283" y="261"/>
                  <a:pt x="277" y="253"/>
                  <a:pt x="268" y="253"/>
                </a:cubicBezTo>
                <a:cubicBezTo>
                  <a:pt x="260" y="253"/>
                  <a:pt x="253" y="261"/>
                  <a:pt x="253" y="268"/>
                </a:cubicBezTo>
                <a:cubicBezTo>
                  <a:pt x="253" y="278"/>
                  <a:pt x="260" y="285"/>
                  <a:pt x="268" y="285"/>
                </a:cubicBezTo>
                <a:close/>
                <a:moveTo>
                  <a:pt x="268" y="64"/>
                </a:moveTo>
                <a:lnTo>
                  <a:pt x="268" y="64"/>
                </a:lnTo>
                <a:cubicBezTo>
                  <a:pt x="277" y="64"/>
                  <a:pt x="283" y="56"/>
                  <a:pt x="283" y="46"/>
                </a:cubicBezTo>
                <a:cubicBezTo>
                  <a:pt x="283" y="39"/>
                  <a:pt x="277" y="31"/>
                  <a:pt x="268" y="31"/>
                </a:cubicBezTo>
                <a:cubicBezTo>
                  <a:pt x="260" y="31"/>
                  <a:pt x="253" y="39"/>
                  <a:pt x="253" y="46"/>
                </a:cubicBezTo>
                <a:cubicBezTo>
                  <a:pt x="253" y="56"/>
                  <a:pt x="260" y="64"/>
                  <a:pt x="268" y="64"/>
                </a:cubicBezTo>
                <a:close/>
                <a:moveTo>
                  <a:pt x="46" y="174"/>
                </a:moveTo>
                <a:lnTo>
                  <a:pt x="46" y="174"/>
                </a:lnTo>
                <a:cubicBezTo>
                  <a:pt x="56" y="174"/>
                  <a:pt x="63" y="167"/>
                  <a:pt x="63" y="157"/>
                </a:cubicBezTo>
                <a:cubicBezTo>
                  <a:pt x="63" y="150"/>
                  <a:pt x="56" y="142"/>
                  <a:pt x="46" y="142"/>
                </a:cubicBezTo>
                <a:cubicBezTo>
                  <a:pt x="38" y="142"/>
                  <a:pt x="31" y="150"/>
                  <a:pt x="31" y="157"/>
                </a:cubicBezTo>
                <a:cubicBezTo>
                  <a:pt x="31" y="167"/>
                  <a:pt x="38" y="174"/>
                  <a:pt x="46" y="174"/>
                </a:cubicBezTo>
                <a:close/>
                <a:moveTo>
                  <a:pt x="94" y="157"/>
                </a:moveTo>
                <a:lnTo>
                  <a:pt x="94" y="157"/>
                </a:lnTo>
                <a:cubicBezTo>
                  <a:pt x="94" y="161"/>
                  <a:pt x="94" y="165"/>
                  <a:pt x="94" y="167"/>
                </a:cubicBezTo>
                <a:cubicBezTo>
                  <a:pt x="235" y="234"/>
                  <a:pt x="235" y="234"/>
                  <a:pt x="235" y="234"/>
                </a:cubicBezTo>
                <a:cubicBezTo>
                  <a:pt x="243" y="226"/>
                  <a:pt x="254" y="220"/>
                  <a:pt x="268" y="220"/>
                </a:cubicBezTo>
                <a:cubicBezTo>
                  <a:pt x="295" y="220"/>
                  <a:pt x="316" y="243"/>
                  <a:pt x="316" y="268"/>
                </a:cubicBezTo>
                <a:cubicBezTo>
                  <a:pt x="316" y="295"/>
                  <a:pt x="295" y="316"/>
                  <a:pt x="268" y="316"/>
                </a:cubicBezTo>
                <a:cubicBezTo>
                  <a:pt x="241" y="316"/>
                  <a:pt x="220" y="295"/>
                  <a:pt x="220" y="268"/>
                </a:cubicBezTo>
                <a:cubicBezTo>
                  <a:pt x="220" y="266"/>
                  <a:pt x="220" y="264"/>
                  <a:pt x="222" y="262"/>
                </a:cubicBezTo>
                <a:cubicBezTo>
                  <a:pt x="77" y="194"/>
                  <a:pt x="77" y="194"/>
                  <a:pt x="77" y="194"/>
                </a:cubicBezTo>
                <a:cubicBezTo>
                  <a:pt x="69" y="201"/>
                  <a:pt x="57" y="205"/>
                  <a:pt x="46" y="205"/>
                </a:cubicBezTo>
                <a:cubicBezTo>
                  <a:pt x="21" y="205"/>
                  <a:pt x="0" y="184"/>
                  <a:pt x="0" y="157"/>
                </a:cubicBezTo>
                <a:cubicBezTo>
                  <a:pt x="0" y="132"/>
                  <a:pt x="21" y="111"/>
                  <a:pt x="46" y="111"/>
                </a:cubicBezTo>
                <a:cubicBezTo>
                  <a:pt x="57" y="111"/>
                  <a:pt x="69" y="115"/>
                  <a:pt x="77" y="121"/>
                </a:cubicBezTo>
                <a:cubicBezTo>
                  <a:pt x="222" y="52"/>
                  <a:pt x="222" y="52"/>
                  <a:pt x="222" y="52"/>
                </a:cubicBezTo>
                <a:cubicBezTo>
                  <a:pt x="220" y="50"/>
                  <a:pt x="220" y="48"/>
                  <a:pt x="220" y="46"/>
                </a:cubicBezTo>
                <a:cubicBezTo>
                  <a:pt x="220" y="22"/>
                  <a:pt x="241" y="0"/>
                  <a:pt x="268" y="0"/>
                </a:cubicBezTo>
                <a:cubicBezTo>
                  <a:pt x="295" y="0"/>
                  <a:pt x="316" y="22"/>
                  <a:pt x="316" y="46"/>
                </a:cubicBezTo>
                <a:cubicBezTo>
                  <a:pt x="316" y="73"/>
                  <a:pt x="295" y="94"/>
                  <a:pt x="268" y="94"/>
                </a:cubicBezTo>
                <a:cubicBezTo>
                  <a:pt x="254" y="94"/>
                  <a:pt x="243" y="90"/>
                  <a:pt x="235" y="81"/>
                </a:cubicBezTo>
                <a:cubicBezTo>
                  <a:pt x="94" y="150"/>
                  <a:pt x="94" y="150"/>
                  <a:pt x="94" y="150"/>
                </a:cubicBezTo>
                <a:cubicBezTo>
                  <a:pt x="94" y="152"/>
                  <a:pt x="94" y="155"/>
                  <a:pt x="94" y="157"/>
                </a:cubicBezTo>
                <a:close/>
              </a:path>
            </a:pathLst>
          </a:custGeom>
          <a:solidFill>
            <a:schemeClr val="accent4">
              <a:lumMod val="60000"/>
              <a:lumOff val="40000"/>
            </a:schemeClr>
          </a:solidFill>
          <a:ln>
            <a:noFill/>
          </a:ln>
          <a:effectLst/>
        </p:spPr>
        <p:txBody>
          <a:bodyPr wrap="none" anchor="ctr"/>
          <a:lstStyle/>
          <a:p>
            <a:pPr defTabSz="912760"/>
            <a:endParaRPr lang="es" dirty="0">
              <a:solidFill>
                <a:prstClr val="black"/>
              </a:solidFill>
            </a:endParaRPr>
          </a:p>
        </p:txBody>
      </p:sp>
      <p:sp>
        <p:nvSpPr>
          <p:cNvPr id="133" name="Rectangle 132">
            <a:extLst>
              <a:ext uri="{FF2B5EF4-FFF2-40B4-BE49-F238E27FC236}">
                <a16:creationId xmlns:a16="http://schemas.microsoft.com/office/drawing/2014/main" id="{06E9922E-E3A9-2346-900F-9ACFC28E44AE}"/>
              </a:ext>
            </a:extLst>
          </p:cNvPr>
          <p:cNvSpPr/>
          <p:nvPr/>
        </p:nvSpPr>
        <p:spPr>
          <a:xfrm>
            <a:off x="6447214" y="5152739"/>
            <a:ext cx="1326256" cy="429348"/>
          </a:xfrm>
          <a:prstGeom prst="rect">
            <a:avLst/>
          </a:prstGeom>
        </p:spPr>
        <p:txBody>
          <a:bodyPr wrap="square">
            <a:spAutoFit/>
          </a:bodyPr>
          <a:lstStyle/>
          <a:p>
            <a:pPr algn="ctr" defTabSz="912760">
              <a:lnSpc>
                <a:spcPct val="90000"/>
              </a:lnSpc>
            </a:pPr>
            <a:r>
              <a:rPr lang="es" sz="1200" dirty="0">
                <a:solidFill>
                  <a:prstClr val="white"/>
                </a:solidFill>
                <a:latin typeface="Avenir Next Medium" panose="020B0503020202020204" pitchFamily="34" charset="0"/>
                <a:ea typeface="Calibri" panose="020F0502020204030204" pitchFamily="34" charset="0"/>
              </a:rPr>
              <a:t>Clientes en</a:t>
            </a:r>
          </a:p>
          <a:p>
            <a:pPr algn="ctr" defTabSz="912760">
              <a:lnSpc>
                <a:spcPct val="90000"/>
              </a:lnSpc>
            </a:pPr>
            <a:r>
              <a:rPr lang="es" sz="1200" dirty="0">
                <a:solidFill>
                  <a:prstClr val="white"/>
                </a:solidFill>
                <a:latin typeface="Avenir Next Medium" panose="020B0503020202020204" pitchFamily="34" charset="0"/>
                <a:ea typeface="Calibri" panose="020F0502020204030204" pitchFamily="34" charset="0"/>
              </a:rPr>
              <a:t>todo el país</a:t>
            </a:r>
          </a:p>
        </p:txBody>
      </p:sp>
      <p:grpSp>
        <p:nvGrpSpPr>
          <p:cNvPr id="225" name="Group 224">
            <a:extLst>
              <a:ext uri="{FF2B5EF4-FFF2-40B4-BE49-F238E27FC236}">
                <a16:creationId xmlns:a16="http://schemas.microsoft.com/office/drawing/2014/main" id="{9D747FCF-948E-2D46-992F-92F5FE29B13F}"/>
              </a:ext>
            </a:extLst>
          </p:cNvPr>
          <p:cNvGrpSpPr/>
          <p:nvPr/>
        </p:nvGrpSpPr>
        <p:grpSpPr>
          <a:xfrm>
            <a:off x="6921990" y="4574715"/>
            <a:ext cx="377995" cy="501015"/>
            <a:chOff x="3090343" y="1451122"/>
            <a:chExt cx="4746156" cy="4718183"/>
          </a:xfrm>
          <a:solidFill>
            <a:schemeClr val="accent4">
              <a:lumMod val="60000"/>
              <a:lumOff val="40000"/>
            </a:schemeClr>
          </a:solidFill>
        </p:grpSpPr>
        <p:sp>
          <p:nvSpPr>
            <p:cNvPr id="226" name="Freeform 225">
              <a:extLst>
                <a:ext uri="{FF2B5EF4-FFF2-40B4-BE49-F238E27FC236}">
                  <a16:creationId xmlns:a16="http://schemas.microsoft.com/office/drawing/2014/main" id="{6D7F215E-FA7F-CC4A-9EB9-67CB1665A7F6}"/>
                </a:ext>
              </a:extLst>
            </p:cNvPr>
            <p:cNvSpPr>
              <a:spLocks/>
            </p:cNvSpPr>
            <p:nvPr/>
          </p:nvSpPr>
          <p:spPr bwMode="auto">
            <a:xfrm>
              <a:off x="5934307" y="1804416"/>
              <a:ext cx="33154" cy="43514"/>
            </a:xfrm>
            <a:custGeom>
              <a:avLst/>
              <a:gdLst/>
              <a:ahLst/>
              <a:cxnLst>
                <a:cxn ang="0">
                  <a:pos x="14" y="0"/>
                </a:cxn>
                <a:cxn ang="0">
                  <a:pos x="11" y="0"/>
                </a:cxn>
                <a:cxn ang="0">
                  <a:pos x="0" y="3"/>
                </a:cxn>
                <a:cxn ang="0">
                  <a:pos x="0" y="7"/>
                </a:cxn>
                <a:cxn ang="0">
                  <a:pos x="0" y="14"/>
                </a:cxn>
                <a:cxn ang="0">
                  <a:pos x="18" y="42"/>
                </a:cxn>
                <a:cxn ang="0">
                  <a:pos x="25" y="42"/>
                </a:cxn>
                <a:cxn ang="0">
                  <a:pos x="32" y="42"/>
                </a:cxn>
                <a:cxn ang="0">
                  <a:pos x="32" y="35"/>
                </a:cxn>
                <a:cxn ang="0">
                  <a:pos x="32" y="28"/>
                </a:cxn>
                <a:cxn ang="0">
                  <a:pos x="32" y="21"/>
                </a:cxn>
                <a:cxn ang="0">
                  <a:pos x="25" y="0"/>
                </a:cxn>
                <a:cxn ang="0">
                  <a:pos x="18" y="10"/>
                </a:cxn>
                <a:cxn ang="0">
                  <a:pos x="14" y="10"/>
                </a:cxn>
                <a:cxn ang="0">
                  <a:pos x="14" y="3"/>
                </a:cxn>
                <a:cxn ang="0">
                  <a:pos x="14" y="0"/>
                </a:cxn>
                <a:cxn ang="0">
                  <a:pos x="14" y="0"/>
                </a:cxn>
                <a:cxn ang="0">
                  <a:pos x="14" y="0"/>
                </a:cxn>
                <a:cxn ang="0">
                  <a:pos x="14" y="0"/>
                </a:cxn>
              </a:cxnLst>
              <a:rect l="0" t="0" r="r" b="b"/>
              <a:pathLst>
                <a:path w="32" h="42">
                  <a:moveTo>
                    <a:pt x="14" y="0"/>
                  </a:moveTo>
                  <a:lnTo>
                    <a:pt x="11" y="0"/>
                  </a:lnTo>
                  <a:lnTo>
                    <a:pt x="0" y="3"/>
                  </a:lnTo>
                  <a:lnTo>
                    <a:pt x="0" y="7"/>
                  </a:lnTo>
                  <a:lnTo>
                    <a:pt x="0" y="14"/>
                  </a:lnTo>
                  <a:lnTo>
                    <a:pt x="18" y="42"/>
                  </a:lnTo>
                  <a:lnTo>
                    <a:pt x="25" y="42"/>
                  </a:lnTo>
                  <a:lnTo>
                    <a:pt x="32" y="42"/>
                  </a:lnTo>
                  <a:lnTo>
                    <a:pt x="32" y="35"/>
                  </a:lnTo>
                  <a:lnTo>
                    <a:pt x="32" y="28"/>
                  </a:lnTo>
                  <a:lnTo>
                    <a:pt x="32" y="21"/>
                  </a:lnTo>
                  <a:lnTo>
                    <a:pt x="25" y="0"/>
                  </a:lnTo>
                  <a:lnTo>
                    <a:pt x="18" y="10"/>
                  </a:lnTo>
                  <a:lnTo>
                    <a:pt x="14" y="10"/>
                  </a:lnTo>
                  <a:lnTo>
                    <a:pt x="14" y="3"/>
                  </a:lnTo>
                  <a:lnTo>
                    <a:pt x="14" y="0"/>
                  </a:lnTo>
                  <a:lnTo>
                    <a:pt x="14" y="0"/>
                  </a:lnTo>
                  <a:lnTo>
                    <a:pt x="14" y="0"/>
                  </a:lnTo>
                  <a:lnTo>
                    <a:pt x="14" y="0"/>
                  </a:lnTo>
                  <a:close/>
                </a:path>
              </a:pathLst>
            </a:custGeom>
            <a:grpFill/>
            <a:ln w="3175">
              <a:noFill/>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27" name="Freeform 226">
              <a:extLst>
                <a:ext uri="{FF2B5EF4-FFF2-40B4-BE49-F238E27FC236}">
                  <a16:creationId xmlns:a16="http://schemas.microsoft.com/office/drawing/2014/main" id="{230F169E-7453-4944-8A2B-2205F253FCD1}"/>
                </a:ext>
              </a:extLst>
            </p:cNvPr>
            <p:cNvSpPr>
              <a:spLocks/>
            </p:cNvSpPr>
            <p:nvPr/>
          </p:nvSpPr>
          <p:spPr bwMode="auto">
            <a:xfrm>
              <a:off x="6475126" y="4984061"/>
              <a:ext cx="29009" cy="25901"/>
            </a:xfrm>
            <a:custGeom>
              <a:avLst/>
              <a:gdLst/>
              <a:ahLst/>
              <a:cxnLst>
                <a:cxn ang="0">
                  <a:pos x="18" y="0"/>
                </a:cxn>
                <a:cxn ang="0">
                  <a:pos x="11" y="0"/>
                </a:cxn>
                <a:cxn ang="0">
                  <a:pos x="0" y="3"/>
                </a:cxn>
                <a:cxn ang="0">
                  <a:pos x="0" y="10"/>
                </a:cxn>
                <a:cxn ang="0">
                  <a:pos x="0" y="10"/>
                </a:cxn>
                <a:cxn ang="0">
                  <a:pos x="14" y="25"/>
                </a:cxn>
                <a:cxn ang="0">
                  <a:pos x="18" y="25"/>
                </a:cxn>
                <a:cxn ang="0">
                  <a:pos x="21" y="25"/>
                </a:cxn>
                <a:cxn ang="0">
                  <a:pos x="18" y="14"/>
                </a:cxn>
                <a:cxn ang="0">
                  <a:pos x="18" y="10"/>
                </a:cxn>
                <a:cxn ang="0">
                  <a:pos x="21" y="10"/>
                </a:cxn>
                <a:cxn ang="0">
                  <a:pos x="25" y="7"/>
                </a:cxn>
                <a:cxn ang="0">
                  <a:pos x="28" y="7"/>
                </a:cxn>
                <a:cxn ang="0">
                  <a:pos x="28" y="0"/>
                </a:cxn>
                <a:cxn ang="0">
                  <a:pos x="21" y="0"/>
                </a:cxn>
                <a:cxn ang="0">
                  <a:pos x="18" y="0"/>
                </a:cxn>
                <a:cxn ang="0">
                  <a:pos x="18" y="0"/>
                </a:cxn>
                <a:cxn ang="0">
                  <a:pos x="18" y="0"/>
                </a:cxn>
                <a:cxn ang="0">
                  <a:pos x="18" y="0"/>
                </a:cxn>
              </a:cxnLst>
              <a:rect l="0" t="0" r="r" b="b"/>
              <a:pathLst>
                <a:path w="28" h="25">
                  <a:moveTo>
                    <a:pt x="18" y="0"/>
                  </a:moveTo>
                  <a:lnTo>
                    <a:pt x="11" y="0"/>
                  </a:lnTo>
                  <a:lnTo>
                    <a:pt x="0" y="3"/>
                  </a:lnTo>
                  <a:lnTo>
                    <a:pt x="0" y="10"/>
                  </a:lnTo>
                  <a:lnTo>
                    <a:pt x="0" y="10"/>
                  </a:lnTo>
                  <a:lnTo>
                    <a:pt x="14" y="25"/>
                  </a:lnTo>
                  <a:lnTo>
                    <a:pt x="18" y="25"/>
                  </a:lnTo>
                  <a:lnTo>
                    <a:pt x="21" y="25"/>
                  </a:lnTo>
                  <a:lnTo>
                    <a:pt x="18" y="14"/>
                  </a:lnTo>
                  <a:lnTo>
                    <a:pt x="18" y="10"/>
                  </a:lnTo>
                  <a:lnTo>
                    <a:pt x="21" y="10"/>
                  </a:lnTo>
                  <a:lnTo>
                    <a:pt x="25" y="7"/>
                  </a:lnTo>
                  <a:lnTo>
                    <a:pt x="28" y="7"/>
                  </a:lnTo>
                  <a:lnTo>
                    <a:pt x="28" y="0"/>
                  </a:lnTo>
                  <a:lnTo>
                    <a:pt x="21" y="0"/>
                  </a:lnTo>
                  <a:lnTo>
                    <a:pt x="18" y="0"/>
                  </a:lnTo>
                  <a:lnTo>
                    <a:pt x="18" y="0"/>
                  </a:lnTo>
                  <a:lnTo>
                    <a:pt x="18" y="0"/>
                  </a:lnTo>
                  <a:lnTo>
                    <a:pt x="18" y="0"/>
                  </a:lnTo>
                  <a:close/>
                </a:path>
              </a:pathLst>
            </a:custGeom>
            <a:grpFill/>
            <a:ln w="3175">
              <a:noFill/>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28" name="Freeform 227">
              <a:extLst>
                <a:ext uri="{FF2B5EF4-FFF2-40B4-BE49-F238E27FC236}">
                  <a16:creationId xmlns:a16="http://schemas.microsoft.com/office/drawing/2014/main" id="{F9C3ABB8-06C3-C647-86F5-144C7BA0AF97}"/>
                </a:ext>
              </a:extLst>
            </p:cNvPr>
            <p:cNvSpPr>
              <a:spLocks/>
            </p:cNvSpPr>
            <p:nvPr/>
          </p:nvSpPr>
          <p:spPr bwMode="auto">
            <a:xfrm>
              <a:off x="6603597" y="4910501"/>
              <a:ext cx="22793" cy="10361"/>
            </a:xfrm>
            <a:custGeom>
              <a:avLst/>
              <a:gdLst/>
              <a:ahLst/>
              <a:cxnLst>
                <a:cxn ang="0">
                  <a:pos x="0" y="7"/>
                </a:cxn>
                <a:cxn ang="0">
                  <a:pos x="0" y="3"/>
                </a:cxn>
                <a:cxn ang="0">
                  <a:pos x="4" y="0"/>
                </a:cxn>
                <a:cxn ang="0">
                  <a:pos x="11" y="0"/>
                </a:cxn>
                <a:cxn ang="0">
                  <a:pos x="18" y="0"/>
                </a:cxn>
                <a:cxn ang="0">
                  <a:pos x="22" y="3"/>
                </a:cxn>
                <a:cxn ang="0">
                  <a:pos x="22" y="7"/>
                </a:cxn>
                <a:cxn ang="0">
                  <a:pos x="22" y="10"/>
                </a:cxn>
                <a:cxn ang="0">
                  <a:pos x="18" y="7"/>
                </a:cxn>
                <a:cxn ang="0">
                  <a:pos x="11" y="7"/>
                </a:cxn>
                <a:cxn ang="0">
                  <a:pos x="4" y="7"/>
                </a:cxn>
                <a:cxn ang="0">
                  <a:pos x="0" y="10"/>
                </a:cxn>
                <a:cxn ang="0">
                  <a:pos x="0" y="7"/>
                </a:cxn>
                <a:cxn ang="0">
                  <a:pos x="0" y="7"/>
                </a:cxn>
                <a:cxn ang="0">
                  <a:pos x="0" y="7"/>
                </a:cxn>
                <a:cxn ang="0">
                  <a:pos x="0" y="7"/>
                </a:cxn>
              </a:cxnLst>
              <a:rect l="0" t="0" r="r" b="b"/>
              <a:pathLst>
                <a:path w="22" h="10">
                  <a:moveTo>
                    <a:pt x="0" y="7"/>
                  </a:moveTo>
                  <a:lnTo>
                    <a:pt x="0" y="3"/>
                  </a:lnTo>
                  <a:lnTo>
                    <a:pt x="4" y="0"/>
                  </a:lnTo>
                  <a:lnTo>
                    <a:pt x="11" y="0"/>
                  </a:lnTo>
                  <a:lnTo>
                    <a:pt x="18" y="0"/>
                  </a:lnTo>
                  <a:lnTo>
                    <a:pt x="22" y="3"/>
                  </a:lnTo>
                  <a:lnTo>
                    <a:pt x="22" y="7"/>
                  </a:lnTo>
                  <a:lnTo>
                    <a:pt x="22" y="10"/>
                  </a:lnTo>
                  <a:lnTo>
                    <a:pt x="18" y="7"/>
                  </a:lnTo>
                  <a:lnTo>
                    <a:pt x="11" y="7"/>
                  </a:lnTo>
                  <a:lnTo>
                    <a:pt x="4" y="7"/>
                  </a:lnTo>
                  <a:lnTo>
                    <a:pt x="0" y="10"/>
                  </a:lnTo>
                  <a:lnTo>
                    <a:pt x="0" y="7"/>
                  </a:lnTo>
                  <a:lnTo>
                    <a:pt x="0" y="7"/>
                  </a:lnTo>
                  <a:lnTo>
                    <a:pt x="0" y="7"/>
                  </a:lnTo>
                  <a:lnTo>
                    <a:pt x="0" y="7"/>
                  </a:lnTo>
                  <a:close/>
                </a:path>
              </a:pathLst>
            </a:custGeom>
            <a:grpFill/>
            <a:ln w="3175">
              <a:noFill/>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29" name="Freeform 228">
              <a:extLst>
                <a:ext uri="{FF2B5EF4-FFF2-40B4-BE49-F238E27FC236}">
                  <a16:creationId xmlns:a16="http://schemas.microsoft.com/office/drawing/2014/main" id="{62994883-7ABE-E14E-9E35-5F6985438C4D}"/>
                </a:ext>
              </a:extLst>
            </p:cNvPr>
            <p:cNvSpPr>
              <a:spLocks/>
            </p:cNvSpPr>
            <p:nvPr/>
          </p:nvSpPr>
          <p:spPr bwMode="auto">
            <a:xfrm>
              <a:off x="5934307" y="1804416"/>
              <a:ext cx="33154" cy="43514"/>
            </a:xfrm>
            <a:custGeom>
              <a:avLst/>
              <a:gdLst/>
              <a:ahLst/>
              <a:cxnLst>
                <a:cxn ang="0">
                  <a:pos x="14" y="0"/>
                </a:cxn>
                <a:cxn ang="0">
                  <a:pos x="11" y="0"/>
                </a:cxn>
                <a:cxn ang="0">
                  <a:pos x="0" y="3"/>
                </a:cxn>
                <a:cxn ang="0">
                  <a:pos x="0" y="7"/>
                </a:cxn>
                <a:cxn ang="0">
                  <a:pos x="0" y="14"/>
                </a:cxn>
                <a:cxn ang="0">
                  <a:pos x="18" y="42"/>
                </a:cxn>
                <a:cxn ang="0">
                  <a:pos x="25" y="42"/>
                </a:cxn>
                <a:cxn ang="0">
                  <a:pos x="32" y="42"/>
                </a:cxn>
                <a:cxn ang="0">
                  <a:pos x="32" y="35"/>
                </a:cxn>
                <a:cxn ang="0">
                  <a:pos x="32" y="28"/>
                </a:cxn>
                <a:cxn ang="0">
                  <a:pos x="32" y="21"/>
                </a:cxn>
                <a:cxn ang="0">
                  <a:pos x="25" y="0"/>
                </a:cxn>
                <a:cxn ang="0">
                  <a:pos x="18" y="10"/>
                </a:cxn>
                <a:cxn ang="0">
                  <a:pos x="14" y="10"/>
                </a:cxn>
                <a:cxn ang="0">
                  <a:pos x="14" y="3"/>
                </a:cxn>
                <a:cxn ang="0">
                  <a:pos x="14" y="0"/>
                </a:cxn>
                <a:cxn ang="0">
                  <a:pos x="14" y="0"/>
                </a:cxn>
                <a:cxn ang="0">
                  <a:pos x="14" y="0"/>
                </a:cxn>
                <a:cxn ang="0">
                  <a:pos x="14" y="0"/>
                </a:cxn>
              </a:cxnLst>
              <a:rect l="0" t="0" r="r" b="b"/>
              <a:pathLst>
                <a:path w="32" h="42">
                  <a:moveTo>
                    <a:pt x="14" y="0"/>
                  </a:moveTo>
                  <a:lnTo>
                    <a:pt x="11" y="0"/>
                  </a:lnTo>
                  <a:lnTo>
                    <a:pt x="0" y="3"/>
                  </a:lnTo>
                  <a:lnTo>
                    <a:pt x="0" y="7"/>
                  </a:lnTo>
                  <a:lnTo>
                    <a:pt x="0" y="14"/>
                  </a:lnTo>
                  <a:lnTo>
                    <a:pt x="18" y="42"/>
                  </a:lnTo>
                  <a:lnTo>
                    <a:pt x="25" y="42"/>
                  </a:lnTo>
                  <a:lnTo>
                    <a:pt x="32" y="42"/>
                  </a:lnTo>
                  <a:lnTo>
                    <a:pt x="32" y="35"/>
                  </a:lnTo>
                  <a:lnTo>
                    <a:pt x="32" y="28"/>
                  </a:lnTo>
                  <a:lnTo>
                    <a:pt x="32" y="21"/>
                  </a:lnTo>
                  <a:lnTo>
                    <a:pt x="25" y="0"/>
                  </a:lnTo>
                  <a:lnTo>
                    <a:pt x="18" y="10"/>
                  </a:lnTo>
                  <a:lnTo>
                    <a:pt x="14" y="10"/>
                  </a:lnTo>
                  <a:lnTo>
                    <a:pt x="14" y="3"/>
                  </a:lnTo>
                  <a:lnTo>
                    <a:pt x="14" y="0"/>
                  </a:lnTo>
                  <a:lnTo>
                    <a:pt x="14" y="0"/>
                  </a:lnTo>
                  <a:lnTo>
                    <a:pt x="14" y="0"/>
                  </a:lnTo>
                  <a:lnTo>
                    <a:pt x="14" y="0"/>
                  </a:lnTo>
                  <a:close/>
                </a:path>
              </a:pathLst>
            </a:custGeom>
            <a:grpFill/>
            <a:ln w="3175">
              <a:noFill/>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30" name="Freeform 229">
              <a:extLst>
                <a:ext uri="{FF2B5EF4-FFF2-40B4-BE49-F238E27FC236}">
                  <a16:creationId xmlns:a16="http://schemas.microsoft.com/office/drawing/2014/main" id="{0CD1B0A1-8E7A-BF4E-8CFA-E254FECFD48D}"/>
                </a:ext>
              </a:extLst>
            </p:cNvPr>
            <p:cNvSpPr>
              <a:spLocks/>
            </p:cNvSpPr>
            <p:nvPr/>
          </p:nvSpPr>
          <p:spPr bwMode="auto">
            <a:xfrm>
              <a:off x="6475126" y="4984061"/>
              <a:ext cx="29009" cy="25901"/>
            </a:xfrm>
            <a:custGeom>
              <a:avLst/>
              <a:gdLst/>
              <a:ahLst/>
              <a:cxnLst>
                <a:cxn ang="0">
                  <a:pos x="18" y="0"/>
                </a:cxn>
                <a:cxn ang="0">
                  <a:pos x="11" y="0"/>
                </a:cxn>
                <a:cxn ang="0">
                  <a:pos x="0" y="3"/>
                </a:cxn>
                <a:cxn ang="0">
                  <a:pos x="0" y="10"/>
                </a:cxn>
                <a:cxn ang="0">
                  <a:pos x="0" y="10"/>
                </a:cxn>
                <a:cxn ang="0">
                  <a:pos x="14" y="25"/>
                </a:cxn>
                <a:cxn ang="0">
                  <a:pos x="18" y="25"/>
                </a:cxn>
                <a:cxn ang="0">
                  <a:pos x="21" y="25"/>
                </a:cxn>
                <a:cxn ang="0">
                  <a:pos x="18" y="14"/>
                </a:cxn>
                <a:cxn ang="0">
                  <a:pos x="18" y="10"/>
                </a:cxn>
                <a:cxn ang="0">
                  <a:pos x="21" y="10"/>
                </a:cxn>
                <a:cxn ang="0">
                  <a:pos x="25" y="7"/>
                </a:cxn>
                <a:cxn ang="0">
                  <a:pos x="28" y="7"/>
                </a:cxn>
                <a:cxn ang="0">
                  <a:pos x="28" y="0"/>
                </a:cxn>
                <a:cxn ang="0">
                  <a:pos x="21" y="0"/>
                </a:cxn>
                <a:cxn ang="0">
                  <a:pos x="18" y="0"/>
                </a:cxn>
                <a:cxn ang="0">
                  <a:pos x="18" y="0"/>
                </a:cxn>
                <a:cxn ang="0">
                  <a:pos x="18" y="0"/>
                </a:cxn>
                <a:cxn ang="0">
                  <a:pos x="18" y="0"/>
                </a:cxn>
              </a:cxnLst>
              <a:rect l="0" t="0" r="r" b="b"/>
              <a:pathLst>
                <a:path w="28" h="25">
                  <a:moveTo>
                    <a:pt x="18" y="0"/>
                  </a:moveTo>
                  <a:lnTo>
                    <a:pt x="11" y="0"/>
                  </a:lnTo>
                  <a:lnTo>
                    <a:pt x="0" y="3"/>
                  </a:lnTo>
                  <a:lnTo>
                    <a:pt x="0" y="10"/>
                  </a:lnTo>
                  <a:lnTo>
                    <a:pt x="0" y="10"/>
                  </a:lnTo>
                  <a:lnTo>
                    <a:pt x="14" y="25"/>
                  </a:lnTo>
                  <a:lnTo>
                    <a:pt x="18" y="25"/>
                  </a:lnTo>
                  <a:lnTo>
                    <a:pt x="21" y="25"/>
                  </a:lnTo>
                  <a:lnTo>
                    <a:pt x="18" y="14"/>
                  </a:lnTo>
                  <a:lnTo>
                    <a:pt x="18" y="10"/>
                  </a:lnTo>
                  <a:lnTo>
                    <a:pt x="21" y="10"/>
                  </a:lnTo>
                  <a:lnTo>
                    <a:pt x="25" y="7"/>
                  </a:lnTo>
                  <a:lnTo>
                    <a:pt x="28" y="7"/>
                  </a:lnTo>
                  <a:lnTo>
                    <a:pt x="28" y="0"/>
                  </a:lnTo>
                  <a:lnTo>
                    <a:pt x="21" y="0"/>
                  </a:lnTo>
                  <a:lnTo>
                    <a:pt x="18" y="0"/>
                  </a:lnTo>
                  <a:lnTo>
                    <a:pt x="18" y="0"/>
                  </a:lnTo>
                  <a:lnTo>
                    <a:pt x="18" y="0"/>
                  </a:lnTo>
                  <a:lnTo>
                    <a:pt x="18" y="0"/>
                  </a:lnTo>
                  <a:close/>
                </a:path>
              </a:pathLst>
            </a:custGeom>
            <a:grpFill/>
            <a:ln w="3175">
              <a:noFill/>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31" name="Freeform 230">
              <a:extLst>
                <a:ext uri="{FF2B5EF4-FFF2-40B4-BE49-F238E27FC236}">
                  <a16:creationId xmlns:a16="http://schemas.microsoft.com/office/drawing/2014/main" id="{26912115-25A8-A049-8857-D46F03B135C9}"/>
                </a:ext>
              </a:extLst>
            </p:cNvPr>
            <p:cNvSpPr>
              <a:spLocks/>
            </p:cNvSpPr>
            <p:nvPr/>
          </p:nvSpPr>
          <p:spPr bwMode="auto">
            <a:xfrm>
              <a:off x="6603597" y="4910501"/>
              <a:ext cx="22793" cy="10361"/>
            </a:xfrm>
            <a:custGeom>
              <a:avLst/>
              <a:gdLst/>
              <a:ahLst/>
              <a:cxnLst>
                <a:cxn ang="0">
                  <a:pos x="0" y="7"/>
                </a:cxn>
                <a:cxn ang="0">
                  <a:pos x="0" y="3"/>
                </a:cxn>
                <a:cxn ang="0">
                  <a:pos x="4" y="0"/>
                </a:cxn>
                <a:cxn ang="0">
                  <a:pos x="11" y="0"/>
                </a:cxn>
                <a:cxn ang="0">
                  <a:pos x="18" y="0"/>
                </a:cxn>
                <a:cxn ang="0">
                  <a:pos x="22" y="3"/>
                </a:cxn>
                <a:cxn ang="0">
                  <a:pos x="22" y="7"/>
                </a:cxn>
                <a:cxn ang="0">
                  <a:pos x="22" y="10"/>
                </a:cxn>
                <a:cxn ang="0">
                  <a:pos x="18" y="7"/>
                </a:cxn>
                <a:cxn ang="0">
                  <a:pos x="11" y="7"/>
                </a:cxn>
                <a:cxn ang="0">
                  <a:pos x="4" y="7"/>
                </a:cxn>
                <a:cxn ang="0">
                  <a:pos x="0" y="10"/>
                </a:cxn>
                <a:cxn ang="0">
                  <a:pos x="0" y="7"/>
                </a:cxn>
                <a:cxn ang="0">
                  <a:pos x="0" y="7"/>
                </a:cxn>
                <a:cxn ang="0">
                  <a:pos x="0" y="7"/>
                </a:cxn>
                <a:cxn ang="0">
                  <a:pos x="0" y="7"/>
                </a:cxn>
              </a:cxnLst>
              <a:rect l="0" t="0" r="r" b="b"/>
              <a:pathLst>
                <a:path w="22" h="10">
                  <a:moveTo>
                    <a:pt x="0" y="7"/>
                  </a:moveTo>
                  <a:lnTo>
                    <a:pt x="0" y="3"/>
                  </a:lnTo>
                  <a:lnTo>
                    <a:pt x="4" y="0"/>
                  </a:lnTo>
                  <a:lnTo>
                    <a:pt x="11" y="0"/>
                  </a:lnTo>
                  <a:lnTo>
                    <a:pt x="18" y="0"/>
                  </a:lnTo>
                  <a:lnTo>
                    <a:pt x="22" y="3"/>
                  </a:lnTo>
                  <a:lnTo>
                    <a:pt x="22" y="7"/>
                  </a:lnTo>
                  <a:lnTo>
                    <a:pt x="22" y="10"/>
                  </a:lnTo>
                  <a:lnTo>
                    <a:pt x="18" y="7"/>
                  </a:lnTo>
                  <a:lnTo>
                    <a:pt x="11" y="7"/>
                  </a:lnTo>
                  <a:lnTo>
                    <a:pt x="4" y="7"/>
                  </a:lnTo>
                  <a:lnTo>
                    <a:pt x="0" y="10"/>
                  </a:lnTo>
                  <a:lnTo>
                    <a:pt x="0" y="7"/>
                  </a:lnTo>
                  <a:lnTo>
                    <a:pt x="0" y="7"/>
                  </a:lnTo>
                  <a:lnTo>
                    <a:pt x="0" y="7"/>
                  </a:lnTo>
                  <a:lnTo>
                    <a:pt x="0" y="7"/>
                  </a:lnTo>
                  <a:close/>
                </a:path>
              </a:pathLst>
            </a:custGeom>
            <a:grpFill/>
            <a:ln w="3175">
              <a:noFill/>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32" name="Freeform 231">
              <a:extLst>
                <a:ext uri="{FF2B5EF4-FFF2-40B4-BE49-F238E27FC236}">
                  <a16:creationId xmlns:a16="http://schemas.microsoft.com/office/drawing/2014/main" id="{87BC2909-E1DA-8E4D-86DE-20915C9B6A87}"/>
                </a:ext>
              </a:extLst>
            </p:cNvPr>
            <p:cNvSpPr>
              <a:spLocks/>
            </p:cNvSpPr>
            <p:nvPr/>
          </p:nvSpPr>
          <p:spPr bwMode="auto">
            <a:xfrm>
              <a:off x="5956064" y="2039600"/>
              <a:ext cx="80812" cy="44550"/>
            </a:xfrm>
            <a:custGeom>
              <a:avLst/>
              <a:gdLst/>
              <a:ahLst/>
              <a:cxnLst>
                <a:cxn ang="0">
                  <a:pos x="29" y="4"/>
                </a:cxn>
                <a:cxn ang="0">
                  <a:pos x="11" y="4"/>
                </a:cxn>
                <a:cxn ang="0">
                  <a:pos x="0" y="11"/>
                </a:cxn>
                <a:cxn ang="0">
                  <a:pos x="0" y="21"/>
                </a:cxn>
                <a:cxn ang="0">
                  <a:pos x="0" y="36"/>
                </a:cxn>
                <a:cxn ang="0">
                  <a:pos x="32" y="43"/>
                </a:cxn>
                <a:cxn ang="0">
                  <a:pos x="43" y="43"/>
                </a:cxn>
                <a:cxn ang="0">
                  <a:pos x="50" y="43"/>
                </a:cxn>
                <a:cxn ang="0">
                  <a:pos x="78" y="25"/>
                </a:cxn>
                <a:cxn ang="0">
                  <a:pos x="78" y="18"/>
                </a:cxn>
                <a:cxn ang="0">
                  <a:pos x="78" y="7"/>
                </a:cxn>
                <a:cxn ang="0">
                  <a:pos x="64" y="0"/>
                </a:cxn>
                <a:cxn ang="0">
                  <a:pos x="61" y="0"/>
                </a:cxn>
                <a:cxn ang="0">
                  <a:pos x="50" y="0"/>
                </a:cxn>
                <a:cxn ang="0">
                  <a:pos x="46" y="7"/>
                </a:cxn>
                <a:cxn ang="0">
                  <a:pos x="39" y="7"/>
                </a:cxn>
                <a:cxn ang="0">
                  <a:pos x="36" y="7"/>
                </a:cxn>
                <a:cxn ang="0">
                  <a:pos x="32" y="4"/>
                </a:cxn>
                <a:cxn ang="0">
                  <a:pos x="29" y="4"/>
                </a:cxn>
                <a:cxn ang="0">
                  <a:pos x="29" y="4"/>
                </a:cxn>
                <a:cxn ang="0">
                  <a:pos x="29" y="4"/>
                </a:cxn>
                <a:cxn ang="0">
                  <a:pos x="29" y="4"/>
                </a:cxn>
              </a:cxnLst>
              <a:rect l="0" t="0" r="r" b="b"/>
              <a:pathLst>
                <a:path w="78" h="43">
                  <a:moveTo>
                    <a:pt x="29" y="4"/>
                  </a:moveTo>
                  <a:lnTo>
                    <a:pt x="11" y="4"/>
                  </a:lnTo>
                  <a:lnTo>
                    <a:pt x="0" y="11"/>
                  </a:lnTo>
                  <a:lnTo>
                    <a:pt x="0" y="21"/>
                  </a:lnTo>
                  <a:lnTo>
                    <a:pt x="0" y="36"/>
                  </a:lnTo>
                  <a:lnTo>
                    <a:pt x="32" y="43"/>
                  </a:lnTo>
                  <a:lnTo>
                    <a:pt x="43" y="43"/>
                  </a:lnTo>
                  <a:lnTo>
                    <a:pt x="50" y="43"/>
                  </a:lnTo>
                  <a:lnTo>
                    <a:pt x="78" y="25"/>
                  </a:lnTo>
                  <a:lnTo>
                    <a:pt x="78" y="18"/>
                  </a:lnTo>
                  <a:lnTo>
                    <a:pt x="78" y="7"/>
                  </a:lnTo>
                  <a:lnTo>
                    <a:pt x="64" y="0"/>
                  </a:lnTo>
                  <a:lnTo>
                    <a:pt x="61" y="0"/>
                  </a:lnTo>
                  <a:lnTo>
                    <a:pt x="50" y="0"/>
                  </a:lnTo>
                  <a:lnTo>
                    <a:pt x="46" y="7"/>
                  </a:lnTo>
                  <a:lnTo>
                    <a:pt x="39" y="7"/>
                  </a:lnTo>
                  <a:lnTo>
                    <a:pt x="36" y="7"/>
                  </a:lnTo>
                  <a:lnTo>
                    <a:pt x="32" y="4"/>
                  </a:lnTo>
                  <a:lnTo>
                    <a:pt x="29" y="4"/>
                  </a:lnTo>
                  <a:lnTo>
                    <a:pt x="29" y="4"/>
                  </a:lnTo>
                  <a:lnTo>
                    <a:pt x="29" y="4"/>
                  </a:lnTo>
                  <a:lnTo>
                    <a:pt x="29" y="4"/>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33" name="Freeform 232">
              <a:extLst>
                <a:ext uri="{FF2B5EF4-FFF2-40B4-BE49-F238E27FC236}">
                  <a16:creationId xmlns:a16="http://schemas.microsoft.com/office/drawing/2014/main" id="{8E4F29E0-8CE9-6040-9BC9-92DA817A9C97}"/>
                </a:ext>
              </a:extLst>
            </p:cNvPr>
            <p:cNvSpPr>
              <a:spLocks/>
            </p:cNvSpPr>
            <p:nvPr/>
          </p:nvSpPr>
          <p:spPr bwMode="auto">
            <a:xfrm>
              <a:off x="5871108" y="2072753"/>
              <a:ext cx="55947" cy="51803"/>
            </a:xfrm>
            <a:custGeom>
              <a:avLst/>
              <a:gdLst/>
              <a:ahLst/>
              <a:cxnLst>
                <a:cxn ang="0">
                  <a:pos x="11" y="18"/>
                </a:cxn>
                <a:cxn ang="0">
                  <a:pos x="22" y="7"/>
                </a:cxn>
                <a:cxn ang="0">
                  <a:pos x="40" y="0"/>
                </a:cxn>
                <a:cxn ang="0">
                  <a:pos x="47" y="4"/>
                </a:cxn>
                <a:cxn ang="0">
                  <a:pos x="54" y="11"/>
                </a:cxn>
                <a:cxn ang="0">
                  <a:pos x="40" y="36"/>
                </a:cxn>
                <a:cxn ang="0">
                  <a:pos x="25" y="36"/>
                </a:cxn>
                <a:cxn ang="0">
                  <a:pos x="32" y="50"/>
                </a:cxn>
                <a:cxn ang="0">
                  <a:pos x="15" y="46"/>
                </a:cxn>
                <a:cxn ang="0">
                  <a:pos x="8" y="39"/>
                </a:cxn>
                <a:cxn ang="0">
                  <a:pos x="0" y="32"/>
                </a:cxn>
                <a:cxn ang="0">
                  <a:pos x="4" y="25"/>
                </a:cxn>
                <a:cxn ang="0">
                  <a:pos x="11" y="18"/>
                </a:cxn>
                <a:cxn ang="0">
                  <a:pos x="11" y="18"/>
                </a:cxn>
                <a:cxn ang="0">
                  <a:pos x="11" y="18"/>
                </a:cxn>
                <a:cxn ang="0">
                  <a:pos x="11" y="18"/>
                </a:cxn>
              </a:cxnLst>
              <a:rect l="0" t="0" r="r" b="b"/>
              <a:pathLst>
                <a:path w="54" h="50">
                  <a:moveTo>
                    <a:pt x="11" y="18"/>
                  </a:moveTo>
                  <a:lnTo>
                    <a:pt x="22" y="7"/>
                  </a:lnTo>
                  <a:lnTo>
                    <a:pt x="40" y="0"/>
                  </a:lnTo>
                  <a:lnTo>
                    <a:pt x="47" y="4"/>
                  </a:lnTo>
                  <a:lnTo>
                    <a:pt x="54" y="11"/>
                  </a:lnTo>
                  <a:lnTo>
                    <a:pt x="40" y="36"/>
                  </a:lnTo>
                  <a:lnTo>
                    <a:pt x="25" y="36"/>
                  </a:lnTo>
                  <a:lnTo>
                    <a:pt x="32" y="50"/>
                  </a:lnTo>
                  <a:lnTo>
                    <a:pt x="15" y="46"/>
                  </a:lnTo>
                  <a:lnTo>
                    <a:pt x="8" y="39"/>
                  </a:lnTo>
                  <a:lnTo>
                    <a:pt x="0" y="32"/>
                  </a:lnTo>
                  <a:lnTo>
                    <a:pt x="4" y="25"/>
                  </a:lnTo>
                  <a:lnTo>
                    <a:pt x="11" y="18"/>
                  </a:lnTo>
                  <a:lnTo>
                    <a:pt x="11" y="18"/>
                  </a:lnTo>
                  <a:lnTo>
                    <a:pt x="11" y="18"/>
                  </a:lnTo>
                  <a:lnTo>
                    <a:pt x="11" y="18"/>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34" name="Freeform 233">
              <a:extLst>
                <a:ext uri="{FF2B5EF4-FFF2-40B4-BE49-F238E27FC236}">
                  <a16:creationId xmlns:a16="http://schemas.microsoft.com/office/drawing/2014/main" id="{649357E9-A2AB-F34F-8FA2-9730486EFC0B}"/>
                </a:ext>
              </a:extLst>
            </p:cNvPr>
            <p:cNvSpPr>
              <a:spLocks/>
            </p:cNvSpPr>
            <p:nvPr/>
          </p:nvSpPr>
          <p:spPr bwMode="auto">
            <a:xfrm>
              <a:off x="5860747" y="2172215"/>
              <a:ext cx="25901" cy="21757"/>
            </a:xfrm>
            <a:custGeom>
              <a:avLst/>
              <a:gdLst/>
              <a:ahLst/>
              <a:cxnLst>
                <a:cxn ang="0">
                  <a:pos x="0" y="18"/>
                </a:cxn>
                <a:cxn ang="0">
                  <a:pos x="0" y="14"/>
                </a:cxn>
                <a:cxn ang="0">
                  <a:pos x="7" y="0"/>
                </a:cxn>
                <a:cxn ang="0">
                  <a:pos x="14" y="0"/>
                </a:cxn>
                <a:cxn ang="0">
                  <a:pos x="18" y="0"/>
                </a:cxn>
                <a:cxn ang="0">
                  <a:pos x="25" y="0"/>
                </a:cxn>
                <a:cxn ang="0">
                  <a:pos x="25" y="4"/>
                </a:cxn>
                <a:cxn ang="0">
                  <a:pos x="25" y="7"/>
                </a:cxn>
                <a:cxn ang="0">
                  <a:pos x="18" y="14"/>
                </a:cxn>
                <a:cxn ang="0">
                  <a:pos x="14" y="14"/>
                </a:cxn>
                <a:cxn ang="0">
                  <a:pos x="7" y="14"/>
                </a:cxn>
                <a:cxn ang="0">
                  <a:pos x="0" y="21"/>
                </a:cxn>
                <a:cxn ang="0">
                  <a:pos x="0" y="18"/>
                </a:cxn>
                <a:cxn ang="0">
                  <a:pos x="0" y="18"/>
                </a:cxn>
                <a:cxn ang="0">
                  <a:pos x="0" y="18"/>
                </a:cxn>
                <a:cxn ang="0">
                  <a:pos x="0" y="18"/>
                </a:cxn>
              </a:cxnLst>
              <a:rect l="0" t="0" r="r" b="b"/>
              <a:pathLst>
                <a:path w="25" h="21">
                  <a:moveTo>
                    <a:pt x="0" y="18"/>
                  </a:moveTo>
                  <a:lnTo>
                    <a:pt x="0" y="14"/>
                  </a:lnTo>
                  <a:lnTo>
                    <a:pt x="7" y="0"/>
                  </a:lnTo>
                  <a:lnTo>
                    <a:pt x="14" y="0"/>
                  </a:lnTo>
                  <a:lnTo>
                    <a:pt x="18" y="0"/>
                  </a:lnTo>
                  <a:lnTo>
                    <a:pt x="25" y="0"/>
                  </a:lnTo>
                  <a:lnTo>
                    <a:pt x="25" y="4"/>
                  </a:lnTo>
                  <a:lnTo>
                    <a:pt x="25" y="7"/>
                  </a:lnTo>
                  <a:lnTo>
                    <a:pt x="18" y="14"/>
                  </a:lnTo>
                  <a:lnTo>
                    <a:pt x="14" y="14"/>
                  </a:lnTo>
                  <a:lnTo>
                    <a:pt x="7" y="14"/>
                  </a:lnTo>
                  <a:lnTo>
                    <a:pt x="0" y="21"/>
                  </a:lnTo>
                  <a:lnTo>
                    <a:pt x="0" y="18"/>
                  </a:lnTo>
                  <a:lnTo>
                    <a:pt x="0" y="18"/>
                  </a:lnTo>
                  <a:lnTo>
                    <a:pt x="0" y="18"/>
                  </a:lnTo>
                  <a:lnTo>
                    <a:pt x="0" y="18"/>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35" name="Freeform 234">
              <a:extLst>
                <a:ext uri="{FF2B5EF4-FFF2-40B4-BE49-F238E27FC236}">
                  <a16:creationId xmlns:a16="http://schemas.microsoft.com/office/drawing/2014/main" id="{ABD69A64-B851-9F44-83ED-4C388B125666}"/>
                </a:ext>
              </a:extLst>
            </p:cNvPr>
            <p:cNvSpPr>
              <a:spLocks/>
            </p:cNvSpPr>
            <p:nvPr/>
          </p:nvSpPr>
          <p:spPr bwMode="auto">
            <a:xfrm>
              <a:off x="5846242" y="2105907"/>
              <a:ext cx="21757" cy="29009"/>
            </a:xfrm>
            <a:custGeom>
              <a:avLst/>
              <a:gdLst/>
              <a:ahLst/>
              <a:cxnLst>
                <a:cxn ang="0">
                  <a:pos x="3" y="11"/>
                </a:cxn>
                <a:cxn ang="0">
                  <a:pos x="7" y="4"/>
                </a:cxn>
                <a:cxn ang="0">
                  <a:pos x="10" y="0"/>
                </a:cxn>
                <a:cxn ang="0">
                  <a:pos x="14" y="4"/>
                </a:cxn>
                <a:cxn ang="0">
                  <a:pos x="17" y="4"/>
                </a:cxn>
                <a:cxn ang="0">
                  <a:pos x="21" y="7"/>
                </a:cxn>
                <a:cxn ang="0">
                  <a:pos x="17" y="14"/>
                </a:cxn>
                <a:cxn ang="0">
                  <a:pos x="14" y="21"/>
                </a:cxn>
                <a:cxn ang="0">
                  <a:pos x="7" y="28"/>
                </a:cxn>
                <a:cxn ang="0">
                  <a:pos x="3" y="25"/>
                </a:cxn>
                <a:cxn ang="0">
                  <a:pos x="0" y="25"/>
                </a:cxn>
                <a:cxn ang="0">
                  <a:pos x="0" y="18"/>
                </a:cxn>
                <a:cxn ang="0">
                  <a:pos x="3" y="11"/>
                </a:cxn>
                <a:cxn ang="0">
                  <a:pos x="3" y="11"/>
                </a:cxn>
                <a:cxn ang="0">
                  <a:pos x="3" y="11"/>
                </a:cxn>
                <a:cxn ang="0">
                  <a:pos x="3" y="11"/>
                </a:cxn>
              </a:cxnLst>
              <a:rect l="0" t="0" r="r" b="b"/>
              <a:pathLst>
                <a:path w="21" h="28">
                  <a:moveTo>
                    <a:pt x="3" y="11"/>
                  </a:moveTo>
                  <a:lnTo>
                    <a:pt x="7" y="4"/>
                  </a:lnTo>
                  <a:lnTo>
                    <a:pt x="10" y="0"/>
                  </a:lnTo>
                  <a:lnTo>
                    <a:pt x="14" y="4"/>
                  </a:lnTo>
                  <a:lnTo>
                    <a:pt x="17" y="4"/>
                  </a:lnTo>
                  <a:lnTo>
                    <a:pt x="21" y="7"/>
                  </a:lnTo>
                  <a:lnTo>
                    <a:pt x="17" y="14"/>
                  </a:lnTo>
                  <a:lnTo>
                    <a:pt x="14" y="21"/>
                  </a:lnTo>
                  <a:lnTo>
                    <a:pt x="7" y="28"/>
                  </a:lnTo>
                  <a:lnTo>
                    <a:pt x="3" y="25"/>
                  </a:lnTo>
                  <a:lnTo>
                    <a:pt x="0" y="25"/>
                  </a:lnTo>
                  <a:lnTo>
                    <a:pt x="0" y="18"/>
                  </a:lnTo>
                  <a:lnTo>
                    <a:pt x="3" y="11"/>
                  </a:lnTo>
                  <a:lnTo>
                    <a:pt x="3" y="11"/>
                  </a:lnTo>
                  <a:lnTo>
                    <a:pt x="3" y="11"/>
                  </a:lnTo>
                  <a:lnTo>
                    <a:pt x="3" y="11"/>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36" name="Freeform 235">
              <a:extLst>
                <a:ext uri="{FF2B5EF4-FFF2-40B4-BE49-F238E27FC236}">
                  <a16:creationId xmlns:a16="http://schemas.microsoft.com/office/drawing/2014/main" id="{4AF60F8A-A884-C94A-85E9-AF461FEC9115}"/>
                </a:ext>
              </a:extLst>
            </p:cNvPr>
            <p:cNvSpPr>
              <a:spLocks/>
            </p:cNvSpPr>
            <p:nvPr/>
          </p:nvSpPr>
          <p:spPr bwMode="auto">
            <a:xfrm>
              <a:off x="5934307" y="1804416"/>
              <a:ext cx="33154" cy="43514"/>
            </a:xfrm>
            <a:custGeom>
              <a:avLst/>
              <a:gdLst/>
              <a:ahLst/>
              <a:cxnLst>
                <a:cxn ang="0">
                  <a:pos x="14" y="0"/>
                </a:cxn>
                <a:cxn ang="0">
                  <a:pos x="11" y="0"/>
                </a:cxn>
                <a:cxn ang="0">
                  <a:pos x="0" y="3"/>
                </a:cxn>
                <a:cxn ang="0">
                  <a:pos x="0" y="7"/>
                </a:cxn>
                <a:cxn ang="0">
                  <a:pos x="0" y="14"/>
                </a:cxn>
                <a:cxn ang="0">
                  <a:pos x="18" y="42"/>
                </a:cxn>
                <a:cxn ang="0">
                  <a:pos x="25" y="42"/>
                </a:cxn>
                <a:cxn ang="0">
                  <a:pos x="32" y="42"/>
                </a:cxn>
                <a:cxn ang="0">
                  <a:pos x="32" y="35"/>
                </a:cxn>
                <a:cxn ang="0">
                  <a:pos x="32" y="28"/>
                </a:cxn>
                <a:cxn ang="0">
                  <a:pos x="32" y="21"/>
                </a:cxn>
                <a:cxn ang="0">
                  <a:pos x="25" y="0"/>
                </a:cxn>
                <a:cxn ang="0">
                  <a:pos x="18" y="10"/>
                </a:cxn>
                <a:cxn ang="0">
                  <a:pos x="14" y="10"/>
                </a:cxn>
                <a:cxn ang="0">
                  <a:pos x="14" y="3"/>
                </a:cxn>
                <a:cxn ang="0">
                  <a:pos x="14" y="0"/>
                </a:cxn>
                <a:cxn ang="0">
                  <a:pos x="14" y="0"/>
                </a:cxn>
                <a:cxn ang="0">
                  <a:pos x="14" y="0"/>
                </a:cxn>
                <a:cxn ang="0">
                  <a:pos x="14" y="0"/>
                </a:cxn>
              </a:cxnLst>
              <a:rect l="0" t="0" r="r" b="b"/>
              <a:pathLst>
                <a:path w="32" h="42">
                  <a:moveTo>
                    <a:pt x="14" y="0"/>
                  </a:moveTo>
                  <a:lnTo>
                    <a:pt x="11" y="0"/>
                  </a:lnTo>
                  <a:lnTo>
                    <a:pt x="0" y="3"/>
                  </a:lnTo>
                  <a:lnTo>
                    <a:pt x="0" y="7"/>
                  </a:lnTo>
                  <a:lnTo>
                    <a:pt x="0" y="14"/>
                  </a:lnTo>
                  <a:lnTo>
                    <a:pt x="18" y="42"/>
                  </a:lnTo>
                  <a:lnTo>
                    <a:pt x="25" y="42"/>
                  </a:lnTo>
                  <a:lnTo>
                    <a:pt x="32" y="42"/>
                  </a:lnTo>
                  <a:lnTo>
                    <a:pt x="32" y="35"/>
                  </a:lnTo>
                  <a:lnTo>
                    <a:pt x="32" y="28"/>
                  </a:lnTo>
                  <a:lnTo>
                    <a:pt x="32" y="21"/>
                  </a:lnTo>
                  <a:lnTo>
                    <a:pt x="25" y="0"/>
                  </a:lnTo>
                  <a:lnTo>
                    <a:pt x="18" y="10"/>
                  </a:lnTo>
                  <a:lnTo>
                    <a:pt x="14" y="10"/>
                  </a:lnTo>
                  <a:lnTo>
                    <a:pt x="14" y="3"/>
                  </a:lnTo>
                  <a:lnTo>
                    <a:pt x="14" y="0"/>
                  </a:lnTo>
                  <a:lnTo>
                    <a:pt x="14" y="0"/>
                  </a:lnTo>
                  <a:lnTo>
                    <a:pt x="14" y="0"/>
                  </a:lnTo>
                  <a:lnTo>
                    <a:pt x="14" y="0"/>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37" name="Freeform 236">
              <a:extLst>
                <a:ext uri="{FF2B5EF4-FFF2-40B4-BE49-F238E27FC236}">
                  <a16:creationId xmlns:a16="http://schemas.microsoft.com/office/drawing/2014/main" id="{CDF9ED0F-EB94-4A46-8E0E-0CABB45778E1}"/>
                </a:ext>
              </a:extLst>
            </p:cNvPr>
            <p:cNvSpPr>
              <a:spLocks/>
            </p:cNvSpPr>
            <p:nvPr/>
          </p:nvSpPr>
          <p:spPr bwMode="auto">
            <a:xfrm>
              <a:off x="6475126" y="4984061"/>
              <a:ext cx="29009" cy="25901"/>
            </a:xfrm>
            <a:custGeom>
              <a:avLst/>
              <a:gdLst/>
              <a:ahLst/>
              <a:cxnLst>
                <a:cxn ang="0">
                  <a:pos x="18" y="0"/>
                </a:cxn>
                <a:cxn ang="0">
                  <a:pos x="11" y="0"/>
                </a:cxn>
                <a:cxn ang="0">
                  <a:pos x="0" y="3"/>
                </a:cxn>
                <a:cxn ang="0">
                  <a:pos x="0" y="10"/>
                </a:cxn>
                <a:cxn ang="0">
                  <a:pos x="0" y="10"/>
                </a:cxn>
                <a:cxn ang="0">
                  <a:pos x="14" y="25"/>
                </a:cxn>
                <a:cxn ang="0">
                  <a:pos x="18" y="25"/>
                </a:cxn>
                <a:cxn ang="0">
                  <a:pos x="21" y="25"/>
                </a:cxn>
                <a:cxn ang="0">
                  <a:pos x="18" y="14"/>
                </a:cxn>
                <a:cxn ang="0">
                  <a:pos x="18" y="10"/>
                </a:cxn>
                <a:cxn ang="0">
                  <a:pos x="21" y="10"/>
                </a:cxn>
                <a:cxn ang="0">
                  <a:pos x="25" y="7"/>
                </a:cxn>
                <a:cxn ang="0">
                  <a:pos x="28" y="7"/>
                </a:cxn>
                <a:cxn ang="0">
                  <a:pos x="28" y="0"/>
                </a:cxn>
                <a:cxn ang="0">
                  <a:pos x="21" y="0"/>
                </a:cxn>
                <a:cxn ang="0">
                  <a:pos x="18" y="0"/>
                </a:cxn>
                <a:cxn ang="0">
                  <a:pos x="18" y="0"/>
                </a:cxn>
              </a:cxnLst>
              <a:rect l="0" t="0" r="r" b="b"/>
              <a:pathLst>
                <a:path w="28" h="25">
                  <a:moveTo>
                    <a:pt x="18" y="0"/>
                  </a:moveTo>
                  <a:lnTo>
                    <a:pt x="11" y="0"/>
                  </a:lnTo>
                  <a:lnTo>
                    <a:pt x="0" y="3"/>
                  </a:lnTo>
                  <a:lnTo>
                    <a:pt x="0" y="10"/>
                  </a:lnTo>
                  <a:lnTo>
                    <a:pt x="0" y="10"/>
                  </a:lnTo>
                  <a:lnTo>
                    <a:pt x="14" y="25"/>
                  </a:lnTo>
                  <a:lnTo>
                    <a:pt x="18" y="25"/>
                  </a:lnTo>
                  <a:lnTo>
                    <a:pt x="21" y="25"/>
                  </a:lnTo>
                  <a:lnTo>
                    <a:pt x="18" y="14"/>
                  </a:lnTo>
                  <a:lnTo>
                    <a:pt x="18" y="10"/>
                  </a:lnTo>
                  <a:lnTo>
                    <a:pt x="21" y="10"/>
                  </a:lnTo>
                  <a:lnTo>
                    <a:pt x="25" y="7"/>
                  </a:lnTo>
                  <a:lnTo>
                    <a:pt x="28" y="7"/>
                  </a:lnTo>
                  <a:lnTo>
                    <a:pt x="28" y="0"/>
                  </a:lnTo>
                  <a:lnTo>
                    <a:pt x="21" y="0"/>
                  </a:lnTo>
                  <a:lnTo>
                    <a:pt x="18" y="0"/>
                  </a:lnTo>
                  <a:lnTo>
                    <a:pt x="18" y="0"/>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38" name="Line 19">
              <a:extLst>
                <a:ext uri="{FF2B5EF4-FFF2-40B4-BE49-F238E27FC236}">
                  <a16:creationId xmlns:a16="http://schemas.microsoft.com/office/drawing/2014/main" id="{6A929DC0-244B-E644-9E37-CC9EAABC0C9F}"/>
                </a:ext>
              </a:extLst>
            </p:cNvPr>
            <p:cNvSpPr>
              <a:spLocks noChangeShapeType="1"/>
            </p:cNvSpPr>
            <p:nvPr/>
          </p:nvSpPr>
          <p:spPr bwMode="auto">
            <a:xfrm>
              <a:off x="6493775" y="4984061"/>
              <a:ext cx="1036" cy="1036"/>
            </a:xfrm>
            <a:prstGeom prst="line">
              <a:avLst/>
            </a:pr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39" name="Freeform 238">
              <a:extLst>
                <a:ext uri="{FF2B5EF4-FFF2-40B4-BE49-F238E27FC236}">
                  <a16:creationId xmlns:a16="http://schemas.microsoft.com/office/drawing/2014/main" id="{563D23BD-08A6-FB4F-9F35-F2EE9751E8B0}"/>
                </a:ext>
              </a:extLst>
            </p:cNvPr>
            <p:cNvSpPr>
              <a:spLocks/>
            </p:cNvSpPr>
            <p:nvPr/>
          </p:nvSpPr>
          <p:spPr bwMode="auto">
            <a:xfrm>
              <a:off x="6603597" y="4910501"/>
              <a:ext cx="22793" cy="10361"/>
            </a:xfrm>
            <a:custGeom>
              <a:avLst/>
              <a:gdLst/>
              <a:ahLst/>
              <a:cxnLst>
                <a:cxn ang="0">
                  <a:pos x="0" y="7"/>
                </a:cxn>
                <a:cxn ang="0">
                  <a:pos x="0" y="3"/>
                </a:cxn>
                <a:cxn ang="0">
                  <a:pos x="4" y="0"/>
                </a:cxn>
                <a:cxn ang="0">
                  <a:pos x="11" y="0"/>
                </a:cxn>
                <a:cxn ang="0">
                  <a:pos x="18" y="0"/>
                </a:cxn>
                <a:cxn ang="0">
                  <a:pos x="22" y="3"/>
                </a:cxn>
                <a:cxn ang="0">
                  <a:pos x="22" y="7"/>
                </a:cxn>
                <a:cxn ang="0">
                  <a:pos x="22" y="10"/>
                </a:cxn>
                <a:cxn ang="0">
                  <a:pos x="18" y="7"/>
                </a:cxn>
                <a:cxn ang="0">
                  <a:pos x="11" y="7"/>
                </a:cxn>
                <a:cxn ang="0">
                  <a:pos x="4" y="7"/>
                </a:cxn>
                <a:cxn ang="0">
                  <a:pos x="0" y="10"/>
                </a:cxn>
                <a:cxn ang="0">
                  <a:pos x="0" y="7"/>
                </a:cxn>
                <a:cxn ang="0">
                  <a:pos x="0" y="7"/>
                </a:cxn>
              </a:cxnLst>
              <a:rect l="0" t="0" r="r" b="b"/>
              <a:pathLst>
                <a:path w="22" h="10">
                  <a:moveTo>
                    <a:pt x="0" y="7"/>
                  </a:moveTo>
                  <a:lnTo>
                    <a:pt x="0" y="3"/>
                  </a:lnTo>
                  <a:lnTo>
                    <a:pt x="4" y="0"/>
                  </a:lnTo>
                  <a:lnTo>
                    <a:pt x="11" y="0"/>
                  </a:lnTo>
                  <a:lnTo>
                    <a:pt x="18" y="0"/>
                  </a:lnTo>
                  <a:lnTo>
                    <a:pt x="22" y="3"/>
                  </a:lnTo>
                  <a:lnTo>
                    <a:pt x="22" y="7"/>
                  </a:lnTo>
                  <a:lnTo>
                    <a:pt x="22" y="10"/>
                  </a:lnTo>
                  <a:lnTo>
                    <a:pt x="18" y="7"/>
                  </a:lnTo>
                  <a:lnTo>
                    <a:pt x="11" y="7"/>
                  </a:lnTo>
                  <a:lnTo>
                    <a:pt x="4" y="7"/>
                  </a:lnTo>
                  <a:lnTo>
                    <a:pt x="0" y="10"/>
                  </a:lnTo>
                  <a:lnTo>
                    <a:pt x="0" y="7"/>
                  </a:lnTo>
                  <a:lnTo>
                    <a:pt x="0" y="7"/>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40" name="Line 21">
              <a:extLst>
                <a:ext uri="{FF2B5EF4-FFF2-40B4-BE49-F238E27FC236}">
                  <a16:creationId xmlns:a16="http://schemas.microsoft.com/office/drawing/2014/main" id="{F8E7CD91-7849-0E48-BCE6-14323E51AB14}"/>
                </a:ext>
              </a:extLst>
            </p:cNvPr>
            <p:cNvSpPr>
              <a:spLocks noChangeShapeType="1"/>
            </p:cNvSpPr>
            <p:nvPr/>
          </p:nvSpPr>
          <p:spPr bwMode="auto">
            <a:xfrm>
              <a:off x="6603597" y="4917754"/>
              <a:ext cx="1036" cy="1036"/>
            </a:xfrm>
            <a:prstGeom prst="line">
              <a:avLst/>
            </a:pr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41" name="Freeform 240">
              <a:extLst>
                <a:ext uri="{FF2B5EF4-FFF2-40B4-BE49-F238E27FC236}">
                  <a16:creationId xmlns:a16="http://schemas.microsoft.com/office/drawing/2014/main" id="{F810C47E-8B5E-9A44-9E75-D0678E4BA752}"/>
                </a:ext>
              </a:extLst>
            </p:cNvPr>
            <p:cNvSpPr>
              <a:spLocks/>
            </p:cNvSpPr>
            <p:nvPr/>
          </p:nvSpPr>
          <p:spPr bwMode="auto">
            <a:xfrm>
              <a:off x="6183995" y="2219873"/>
              <a:ext cx="824698" cy="1107540"/>
            </a:xfrm>
            <a:custGeom>
              <a:avLst/>
              <a:gdLst/>
              <a:ahLst/>
              <a:cxnLst>
                <a:cxn ang="0">
                  <a:pos x="256" y="1059"/>
                </a:cxn>
                <a:cxn ang="0">
                  <a:pos x="206" y="1009"/>
                </a:cxn>
                <a:cxn ang="0">
                  <a:pos x="189" y="973"/>
                </a:cxn>
                <a:cxn ang="0">
                  <a:pos x="167" y="920"/>
                </a:cxn>
                <a:cxn ang="0">
                  <a:pos x="185" y="878"/>
                </a:cxn>
                <a:cxn ang="0">
                  <a:pos x="231" y="870"/>
                </a:cxn>
                <a:cxn ang="0">
                  <a:pos x="210" y="789"/>
                </a:cxn>
                <a:cxn ang="0">
                  <a:pos x="157" y="792"/>
                </a:cxn>
                <a:cxn ang="0">
                  <a:pos x="114" y="739"/>
                </a:cxn>
                <a:cxn ang="0">
                  <a:pos x="103" y="714"/>
                </a:cxn>
                <a:cxn ang="0">
                  <a:pos x="96" y="686"/>
                </a:cxn>
                <a:cxn ang="0">
                  <a:pos x="125" y="604"/>
                </a:cxn>
                <a:cxn ang="0">
                  <a:pos x="96" y="497"/>
                </a:cxn>
                <a:cxn ang="0">
                  <a:pos x="29" y="473"/>
                </a:cxn>
                <a:cxn ang="0">
                  <a:pos x="68" y="405"/>
                </a:cxn>
                <a:cxn ang="0">
                  <a:pos x="103" y="398"/>
                </a:cxn>
                <a:cxn ang="0">
                  <a:pos x="157" y="334"/>
                </a:cxn>
                <a:cxn ang="0">
                  <a:pos x="160" y="274"/>
                </a:cxn>
                <a:cxn ang="0">
                  <a:pos x="228" y="199"/>
                </a:cxn>
                <a:cxn ang="0">
                  <a:pos x="253" y="121"/>
                </a:cxn>
                <a:cxn ang="0">
                  <a:pos x="263" y="71"/>
                </a:cxn>
                <a:cxn ang="0">
                  <a:pos x="292" y="0"/>
                </a:cxn>
                <a:cxn ang="0">
                  <a:pos x="316" y="18"/>
                </a:cxn>
                <a:cxn ang="0">
                  <a:pos x="327" y="18"/>
                </a:cxn>
                <a:cxn ang="0">
                  <a:pos x="341" y="21"/>
                </a:cxn>
                <a:cxn ang="0">
                  <a:pos x="359" y="32"/>
                </a:cxn>
                <a:cxn ang="0">
                  <a:pos x="363" y="85"/>
                </a:cxn>
                <a:cxn ang="0">
                  <a:pos x="398" y="53"/>
                </a:cxn>
                <a:cxn ang="0">
                  <a:pos x="434" y="57"/>
                </a:cxn>
                <a:cxn ang="0">
                  <a:pos x="441" y="156"/>
                </a:cxn>
                <a:cxn ang="0">
                  <a:pos x="483" y="160"/>
                </a:cxn>
                <a:cxn ang="0">
                  <a:pos x="469" y="210"/>
                </a:cxn>
                <a:cxn ang="0">
                  <a:pos x="480" y="224"/>
                </a:cxn>
                <a:cxn ang="0">
                  <a:pos x="508" y="156"/>
                </a:cxn>
                <a:cxn ang="0">
                  <a:pos x="544" y="199"/>
                </a:cxn>
                <a:cxn ang="0">
                  <a:pos x="576" y="160"/>
                </a:cxn>
                <a:cxn ang="0">
                  <a:pos x="746" y="213"/>
                </a:cxn>
                <a:cxn ang="0">
                  <a:pos x="789" y="213"/>
                </a:cxn>
                <a:cxn ang="0">
                  <a:pos x="796" y="224"/>
                </a:cxn>
                <a:cxn ang="0">
                  <a:pos x="739" y="281"/>
                </a:cxn>
                <a:cxn ang="0">
                  <a:pos x="686" y="295"/>
                </a:cxn>
                <a:cxn ang="0">
                  <a:pos x="657" y="352"/>
                </a:cxn>
                <a:cxn ang="0">
                  <a:pos x="664" y="402"/>
                </a:cxn>
                <a:cxn ang="0">
                  <a:pos x="657" y="444"/>
                </a:cxn>
                <a:cxn ang="0">
                  <a:pos x="633" y="519"/>
                </a:cxn>
                <a:cxn ang="0">
                  <a:pos x="661" y="625"/>
                </a:cxn>
                <a:cxn ang="0">
                  <a:pos x="593" y="671"/>
                </a:cxn>
                <a:cxn ang="0">
                  <a:pos x="505" y="682"/>
                </a:cxn>
                <a:cxn ang="0">
                  <a:pos x="451" y="725"/>
                </a:cxn>
                <a:cxn ang="0">
                  <a:pos x="338" y="750"/>
                </a:cxn>
                <a:cxn ang="0">
                  <a:pos x="320" y="842"/>
                </a:cxn>
                <a:cxn ang="0">
                  <a:pos x="288" y="909"/>
                </a:cxn>
                <a:cxn ang="0">
                  <a:pos x="306" y="973"/>
                </a:cxn>
                <a:cxn ang="0">
                  <a:pos x="284" y="1055"/>
                </a:cxn>
                <a:cxn ang="0">
                  <a:pos x="277" y="1069"/>
                </a:cxn>
              </a:cxnLst>
              <a:rect l="0" t="0" r="r" b="b"/>
              <a:pathLst>
                <a:path w="796" h="1069">
                  <a:moveTo>
                    <a:pt x="277" y="1069"/>
                  </a:moveTo>
                  <a:lnTo>
                    <a:pt x="274" y="1062"/>
                  </a:lnTo>
                  <a:lnTo>
                    <a:pt x="267" y="1059"/>
                  </a:lnTo>
                  <a:lnTo>
                    <a:pt x="256" y="1059"/>
                  </a:lnTo>
                  <a:lnTo>
                    <a:pt x="224" y="1059"/>
                  </a:lnTo>
                  <a:lnTo>
                    <a:pt x="228" y="1023"/>
                  </a:lnTo>
                  <a:lnTo>
                    <a:pt x="213" y="1012"/>
                  </a:lnTo>
                  <a:lnTo>
                    <a:pt x="206" y="1009"/>
                  </a:lnTo>
                  <a:lnTo>
                    <a:pt x="213" y="991"/>
                  </a:lnTo>
                  <a:lnTo>
                    <a:pt x="217" y="988"/>
                  </a:lnTo>
                  <a:lnTo>
                    <a:pt x="228" y="966"/>
                  </a:lnTo>
                  <a:lnTo>
                    <a:pt x="189" y="973"/>
                  </a:lnTo>
                  <a:lnTo>
                    <a:pt x="185" y="945"/>
                  </a:lnTo>
                  <a:lnTo>
                    <a:pt x="185" y="913"/>
                  </a:lnTo>
                  <a:lnTo>
                    <a:pt x="167" y="931"/>
                  </a:lnTo>
                  <a:lnTo>
                    <a:pt x="167" y="920"/>
                  </a:lnTo>
                  <a:lnTo>
                    <a:pt x="167" y="902"/>
                  </a:lnTo>
                  <a:lnTo>
                    <a:pt x="181" y="902"/>
                  </a:lnTo>
                  <a:lnTo>
                    <a:pt x="185" y="888"/>
                  </a:lnTo>
                  <a:lnTo>
                    <a:pt x="185" y="878"/>
                  </a:lnTo>
                  <a:lnTo>
                    <a:pt x="185" y="860"/>
                  </a:lnTo>
                  <a:lnTo>
                    <a:pt x="192" y="853"/>
                  </a:lnTo>
                  <a:lnTo>
                    <a:pt x="206" y="838"/>
                  </a:lnTo>
                  <a:lnTo>
                    <a:pt x="231" y="870"/>
                  </a:lnTo>
                  <a:lnTo>
                    <a:pt x="231" y="810"/>
                  </a:lnTo>
                  <a:lnTo>
                    <a:pt x="231" y="799"/>
                  </a:lnTo>
                  <a:lnTo>
                    <a:pt x="224" y="789"/>
                  </a:lnTo>
                  <a:lnTo>
                    <a:pt x="210" y="789"/>
                  </a:lnTo>
                  <a:lnTo>
                    <a:pt x="192" y="789"/>
                  </a:lnTo>
                  <a:lnTo>
                    <a:pt x="171" y="799"/>
                  </a:lnTo>
                  <a:lnTo>
                    <a:pt x="164" y="796"/>
                  </a:lnTo>
                  <a:lnTo>
                    <a:pt x="157" y="792"/>
                  </a:lnTo>
                  <a:lnTo>
                    <a:pt x="139" y="771"/>
                  </a:lnTo>
                  <a:lnTo>
                    <a:pt x="135" y="753"/>
                  </a:lnTo>
                  <a:lnTo>
                    <a:pt x="132" y="739"/>
                  </a:lnTo>
                  <a:lnTo>
                    <a:pt x="114" y="739"/>
                  </a:lnTo>
                  <a:lnTo>
                    <a:pt x="114" y="739"/>
                  </a:lnTo>
                  <a:lnTo>
                    <a:pt x="93" y="725"/>
                  </a:lnTo>
                  <a:lnTo>
                    <a:pt x="128" y="728"/>
                  </a:lnTo>
                  <a:lnTo>
                    <a:pt x="103" y="714"/>
                  </a:lnTo>
                  <a:lnTo>
                    <a:pt x="103" y="714"/>
                  </a:lnTo>
                  <a:lnTo>
                    <a:pt x="82" y="711"/>
                  </a:lnTo>
                  <a:lnTo>
                    <a:pt x="89" y="703"/>
                  </a:lnTo>
                  <a:lnTo>
                    <a:pt x="96" y="686"/>
                  </a:lnTo>
                  <a:lnTo>
                    <a:pt x="114" y="693"/>
                  </a:lnTo>
                  <a:lnTo>
                    <a:pt x="118" y="679"/>
                  </a:lnTo>
                  <a:lnTo>
                    <a:pt x="125" y="629"/>
                  </a:lnTo>
                  <a:lnTo>
                    <a:pt x="125" y="604"/>
                  </a:lnTo>
                  <a:lnTo>
                    <a:pt x="125" y="561"/>
                  </a:lnTo>
                  <a:lnTo>
                    <a:pt x="125" y="522"/>
                  </a:lnTo>
                  <a:lnTo>
                    <a:pt x="103" y="497"/>
                  </a:lnTo>
                  <a:lnTo>
                    <a:pt x="96" y="497"/>
                  </a:lnTo>
                  <a:lnTo>
                    <a:pt x="68" y="494"/>
                  </a:lnTo>
                  <a:lnTo>
                    <a:pt x="86" y="469"/>
                  </a:lnTo>
                  <a:lnTo>
                    <a:pt x="43" y="473"/>
                  </a:lnTo>
                  <a:lnTo>
                    <a:pt x="29" y="473"/>
                  </a:lnTo>
                  <a:lnTo>
                    <a:pt x="15" y="465"/>
                  </a:lnTo>
                  <a:lnTo>
                    <a:pt x="0" y="458"/>
                  </a:lnTo>
                  <a:lnTo>
                    <a:pt x="18" y="448"/>
                  </a:lnTo>
                  <a:lnTo>
                    <a:pt x="68" y="405"/>
                  </a:lnTo>
                  <a:lnTo>
                    <a:pt x="78" y="402"/>
                  </a:lnTo>
                  <a:lnTo>
                    <a:pt x="93" y="398"/>
                  </a:lnTo>
                  <a:lnTo>
                    <a:pt x="86" y="405"/>
                  </a:lnTo>
                  <a:lnTo>
                    <a:pt x="103" y="398"/>
                  </a:lnTo>
                  <a:lnTo>
                    <a:pt x="110" y="394"/>
                  </a:lnTo>
                  <a:lnTo>
                    <a:pt x="128" y="362"/>
                  </a:lnTo>
                  <a:lnTo>
                    <a:pt x="135" y="355"/>
                  </a:lnTo>
                  <a:lnTo>
                    <a:pt x="157" y="334"/>
                  </a:lnTo>
                  <a:lnTo>
                    <a:pt x="146" y="327"/>
                  </a:lnTo>
                  <a:lnTo>
                    <a:pt x="167" y="320"/>
                  </a:lnTo>
                  <a:lnTo>
                    <a:pt x="181" y="313"/>
                  </a:lnTo>
                  <a:lnTo>
                    <a:pt x="160" y="274"/>
                  </a:lnTo>
                  <a:lnTo>
                    <a:pt x="210" y="245"/>
                  </a:lnTo>
                  <a:lnTo>
                    <a:pt x="221" y="238"/>
                  </a:lnTo>
                  <a:lnTo>
                    <a:pt x="228" y="199"/>
                  </a:lnTo>
                  <a:lnTo>
                    <a:pt x="228" y="199"/>
                  </a:lnTo>
                  <a:lnTo>
                    <a:pt x="217" y="160"/>
                  </a:lnTo>
                  <a:lnTo>
                    <a:pt x="256" y="181"/>
                  </a:lnTo>
                  <a:lnTo>
                    <a:pt x="253" y="128"/>
                  </a:lnTo>
                  <a:lnTo>
                    <a:pt x="253" y="121"/>
                  </a:lnTo>
                  <a:lnTo>
                    <a:pt x="267" y="128"/>
                  </a:lnTo>
                  <a:lnTo>
                    <a:pt x="277" y="85"/>
                  </a:lnTo>
                  <a:lnTo>
                    <a:pt x="281" y="71"/>
                  </a:lnTo>
                  <a:lnTo>
                    <a:pt x="263" y="71"/>
                  </a:lnTo>
                  <a:lnTo>
                    <a:pt x="277" y="57"/>
                  </a:lnTo>
                  <a:lnTo>
                    <a:pt x="288" y="43"/>
                  </a:lnTo>
                  <a:lnTo>
                    <a:pt x="288" y="7"/>
                  </a:lnTo>
                  <a:lnTo>
                    <a:pt x="292" y="0"/>
                  </a:lnTo>
                  <a:lnTo>
                    <a:pt x="302" y="4"/>
                  </a:lnTo>
                  <a:lnTo>
                    <a:pt x="309" y="11"/>
                  </a:lnTo>
                  <a:lnTo>
                    <a:pt x="316" y="18"/>
                  </a:lnTo>
                  <a:lnTo>
                    <a:pt x="316" y="18"/>
                  </a:lnTo>
                  <a:lnTo>
                    <a:pt x="324" y="11"/>
                  </a:lnTo>
                  <a:lnTo>
                    <a:pt x="324" y="11"/>
                  </a:lnTo>
                  <a:lnTo>
                    <a:pt x="331" y="7"/>
                  </a:lnTo>
                  <a:lnTo>
                    <a:pt x="327" y="18"/>
                  </a:lnTo>
                  <a:lnTo>
                    <a:pt x="331" y="21"/>
                  </a:lnTo>
                  <a:lnTo>
                    <a:pt x="338" y="18"/>
                  </a:lnTo>
                  <a:lnTo>
                    <a:pt x="334" y="11"/>
                  </a:lnTo>
                  <a:lnTo>
                    <a:pt x="341" y="21"/>
                  </a:lnTo>
                  <a:lnTo>
                    <a:pt x="348" y="25"/>
                  </a:lnTo>
                  <a:lnTo>
                    <a:pt x="352" y="32"/>
                  </a:lnTo>
                  <a:lnTo>
                    <a:pt x="352" y="32"/>
                  </a:lnTo>
                  <a:lnTo>
                    <a:pt x="359" y="32"/>
                  </a:lnTo>
                  <a:lnTo>
                    <a:pt x="359" y="32"/>
                  </a:lnTo>
                  <a:lnTo>
                    <a:pt x="366" y="32"/>
                  </a:lnTo>
                  <a:lnTo>
                    <a:pt x="384" y="32"/>
                  </a:lnTo>
                  <a:lnTo>
                    <a:pt x="363" y="85"/>
                  </a:lnTo>
                  <a:lnTo>
                    <a:pt x="387" y="75"/>
                  </a:lnTo>
                  <a:lnTo>
                    <a:pt x="391" y="71"/>
                  </a:lnTo>
                  <a:lnTo>
                    <a:pt x="398" y="61"/>
                  </a:lnTo>
                  <a:lnTo>
                    <a:pt x="398" y="53"/>
                  </a:lnTo>
                  <a:lnTo>
                    <a:pt x="416" y="46"/>
                  </a:lnTo>
                  <a:lnTo>
                    <a:pt x="416" y="57"/>
                  </a:lnTo>
                  <a:lnTo>
                    <a:pt x="427" y="57"/>
                  </a:lnTo>
                  <a:lnTo>
                    <a:pt x="434" y="57"/>
                  </a:lnTo>
                  <a:lnTo>
                    <a:pt x="455" y="82"/>
                  </a:lnTo>
                  <a:lnTo>
                    <a:pt x="476" y="110"/>
                  </a:lnTo>
                  <a:lnTo>
                    <a:pt x="487" y="124"/>
                  </a:lnTo>
                  <a:lnTo>
                    <a:pt x="441" y="156"/>
                  </a:lnTo>
                  <a:lnTo>
                    <a:pt x="462" y="153"/>
                  </a:lnTo>
                  <a:lnTo>
                    <a:pt x="494" y="96"/>
                  </a:lnTo>
                  <a:lnTo>
                    <a:pt x="490" y="171"/>
                  </a:lnTo>
                  <a:lnTo>
                    <a:pt x="483" y="160"/>
                  </a:lnTo>
                  <a:lnTo>
                    <a:pt x="480" y="181"/>
                  </a:lnTo>
                  <a:lnTo>
                    <a:pt x="466" y="185"/>
                  </a:lnTo>
                  <a:lnTo>
                    <a:pt x="462" y="203"/>
                  </a:lnTo>
                  <a:lnTo>
                    <a:pt x="469" y="210"/>
                  </a:lnTo>
                  <a:lnTo>
                    <a:pt x="476" y="188"/>
                  </a:lnTo>
                  <a:lnTo>
                    <a:pt x="483" y="203"/>
                  </a:lnTo>
                  <a:lnTo>
                    <a:pt x="483" y="217"/>
                  </a:lnTo>
                  <a:lnTo>
                    <a:pt x="480" y="224"/>
                  </a:lnTo>
                  <a:lnTo>
                    <a:pt x="483" y="231"/>
                  </a:lnTo>
                  <a:lnTo>
                    <a:pt x="501" y="245"/>
                  </a:lnTo>
                  <a:lnTo>
                    <a:pt x="483" y="153"/>
                  </a:lnTo>
                  <a:lnTo>
                    <a:pt x="508" y="156"/>
                  </a:lnTo>
                  <a:lnTo>
                    <a:pt x="530" y="146"/>
                  </a:lnTo>
                  <a:lnTo>
                    <a:pt x="508" y="199"/>
                  </a:lnTo>
                  <a:lnTo>
                    <a:pt x="522" y="199"/>
                  </a:lnTo>
                  <a:lnTo>
                    <a:pt x="544" y="199"/>
                  </a:lnTo>
                  <a:lnTo>
                    <a:pt x="533" y="171"/>
                  </a:lnTo>
                  <a:lnTo>
                    <a:pt x="593" y="178"/>
                  </a:lnTo>
                  <a:lnTo>
                    <a:pt x="615" y="178"/>
                  </a:lnTo>
                  <a:lnTo>
                    <a:pt x="576" y="160"/>
                  </a:lnTo>
                  <a:lnTo>
                    <a:pt x="625" y="160"/>
                  </a:lnTo>
                  <a:lnTo>
                    <a:pt x="661" y="164"/>
                  </a:lnTo>
                  <a:lnTo>
                    <a:pt x="725" y="220"/>
                  </a:lnTo>
                  <a:lnTo>
                    <a:pt x="746" y="213"/>
                  </a:lnTo>
                  <a:lnTo>
                    <a:pt x="746" y="213"/>
                  </a:lnTo>
                  <a:lnTo>
                    <a:pt x="767" y="224"/>
                  </a:lnTo>
                  <a:lnTo>
                    <a:pt x="782" y="213"/>
                  </a:lnTo>
                  <a:lnTo>
                    <a:pt x="789" y="213"/>
                  </a:lnTo>
                  <a:lnTo>
                    <a:pt x="792" y="206"/>
                  </a:lnTo>
                  <a:lnTo>
                    <a:pt x="796" y="206"/>
                  </a:lnTo>
                  <a:lnTo>
                    <a:pt x="796" y="213"/>
                  </a:lnTo>
                  <a:lnTo>
                    <a:pt x="796" y="224"/>
                  </a:lnTo>
                  <a:lnTo>
                    <a:pt x="796" y="224"/>
                  </a:lnTo>
                  <a:lnTo>
                    <a:pt x="796" y="242"/>
                  </a:lnTo>
                  <a:lnTo>
                    <a:pt x="760" y="277"/>
                  </a:lnTo>
                  <a:lnTo>
                    <a:pt x="739" y="281"/>
                  </a:lnTo>
                  <a:lnTo>
                    <a:pt x="725" y="284"/>
                  </a:lnTo>
                  <a:lnTo>
                    <a:pt x="718" y="288"/>
                  </a:lnTo>
                  <a:lnTo>
                    <a:pt x="711" y="288"/>
                  </a:lnTo>
                  <a:lnTo>
                    <a:pt x="686" y="295"/>
                  </a:lnTo>
                  <a:lnTo>
                    <a:pt x="696" y="323"/>
                  </a:lnTo>
                  <a:lnTo>
                    <a:pt x="686" y="334"/>
                  </a:lnTo>
                  <a:lnTo>
                    <a:pt x="672" y="348"/>
                  </a:lnTo>
                  <a:lnTo>
                    <a:pt x="657" y="352"/>
                  </a:lnTo>
                  <a:lnTo>
                    <a:pt x="657" y="373"/>
                  </a:lnTo>
                  <a:lnTo>
                    <a:pt x="657" y="380"/>
                  </a:lnTo>
                  <a:lnTo>
                    <a:pt x="664" y="391"/>
                  </a:lnTo>
                  <a:lnTo>
                    <a:pt x="664" y="402"/>
                  </a:lnTo>
                  <a:lnTo>
                    <a:pt x="664" y="412"/>
                  </a:lnTo>
                  <a:lnTo>
                    <a:pt x="657" y="416"/>
                  </a:lnTo>
                  <a:lnTo>
                    <a:pt x="657" y="426"/>
                  </a:lnTo>
                  <a:lnTo>
                    <a:pt x="657" y="444"/>
                  </a:lnTo>
                  <a:lnTo>
                    <a:pt x="668" y="458"/>
                  </a:lnTo>
                  <a:lnTo>
                    <a:pt x="668" y="480"/>
                  </a:lnTo>
                  <a:lnTo>
                    <a:pt x="668" y="522"/>
                  </a:lnTo>
                  <a:lnTo>
                    <a:pt x="633" y="519"/>
                  </a:lnTo>
                  <a:lnTo>
                    <a:pt x="633" y="561"/>
                  </a:lnTo>
                  <a:lnTo>
                    <a:pt x="633" y="600"/>
                  </a:lnTo>
                  <a:lnTo>
                    <a:pt x="661" y="597"/>
                  </a:lnTo>
                  <a:lnTo>
                    <a:pt x="661" y="625"/>
                  </a:lnTo>
                  <a:lnTo>
                    <a:pt x="661" y="661"/>
                  </a:lnTo>
                  <a:lnTo>
                    <a:pt x="654" y="671"/>
                  </a:lnTo>
                  <a:lnTo>
                    <a:pt x="611" y="671"/>
                  </a:lnTo>
                  <a:lnTo>
                    <a:pt x="593" y="671"/>
                  </a:lnTo>
                  <a:lnTo>
                    <a:pt x="558" y="661"/>
                  </a:lnTo>
                  <a:lnTo>
                    <a:pt x="540" y="661"/>
                  </a:lnTo>
                  <a:lnTo>
                    <a:pt x="515" y="661"/>
                  </a:lnTo>
                  <a:lnTo>
                    <a:pt x="505" y="682"/>
                  </a:lnTo>
                  <a:lnTo>
                    <a:pt x="494" y="693"/>
                  </a:lnTo>
                  <a:lnTo>
                    <a:pt x="483" y="707"/>
                  </a:lnTo>
                  <a:lnTo>
                    <a:pt x="469" y="721"/>
                  </a:lnTo>
                  <a:lnTo>
                    <a:pt x="451" y="725"/>
                  </a:lnTo>
                  <a:lnTo>
                    <a:pt x="416" y="728"/>
                  </a:lnTo>
                  <a:lnTo>
                    <a:pt x="427" y="750"/>
                  </a:lnTo>
                  <a:lnTo>
                    <a:pt x="391" y="750"/>
                  </a:lnTo>
                  <a:lnTo>
                    <a:pt x="338" y="750"/>
                  </a:lnTo>
                  <a:lnTo>
                    <a:pt x="345" y="799"/>
                  </a:lnTo>
                  <a:lnTo>
                    <a:pt x="338" y="821"/>
                  </a:lnTo>
                  <a:lnTo>
                    <a:pt x="331" y="842"/>
                  </a:lnTo>
                  <a:lnTo>
                    <a:pt x="320" y="842"/>
                  </a:lnTo>
                  <a:lnTo>
                    <a:pt x="316" y="867"/>
                  </a:lnTo>
                  <a:lnTo>
                    <a:pt x="313" y="895"/>
                  </a:lnTo>
                  <a:lnTo>
                    <a:pt x="288" y="885"/>
                  </a:lnTo>
                  <a:lnTo>
                    <a:pt x="288" y="909"/>
                  </a:lnTo>
                  <a:lnTo>
                    <a:pt x="288" y="941"/>
                  </a:lnTo>
                  <a:lnTo>
                    <a:pt x="302" y="956"/>
                  </a:lnTo>
                  <a:lnTo>
                    <a:pt x="306" y="973"/>
                  </a:lnTo>
                  <a:lnTo>
                    <a:pt x="306" y="973"/>
                  </a:lnTo>
                  <a:lnTo>
                    <a:pt x="302" y="1027"/>
                  </a:lnTo>
                  <a:lnTo>
                    <a:pt x="302" y="1027"/>
                  </a:lnTo>
                  <a:lnTo>
                    <a:pt x="302" y="1044"/>
                  </a:lnTo>
                  <a:lnTo>
                    <a:pt x="284" y="1055"/>
                  </a:lnTo>
                  <a:lnTo>
                    <a:pt x="277" y="1069"/>
                  </a:lnTo>
                  <a:lnTo>
                    <a:pt x="277" y="1069"/>
                  </a:lnTo>
                  <a:lnTo>
                    <a:pt x="277" y="1069"/>
                  </a:lnTo>
                  <a:lnTo>
                    <a:pt x="277" y="1069"/>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42" name="Freeform 241">
              <a:extLst>
                <a:ext uri="{FF2B5EF4-FFF2-40B4-BE49-F238E27FC236}">
                  <a16:creationId xmlns:a16="http://schemas.microsoft.com/office/drawing/2014/main" id="{BA03FC78-C8CD-864A-B413-B418A5E2F057}"/>
                </a:ext>
              </a:extLst>
            </p:cNvPr>
            <p:cNvSpPr>
              <a:spLocks/>
            </p:cNvSpPr>
            <p:nvPr/>
          </p:nvSpPr>
          <p:spPr bwMode="auto">
            <a:xfrm>
              <a:off x="5433894" y="4806896"/>
              <a:ext cx="754246" cy="500413"/>
            </a:xfrm>
            <a:custGeom>
              <a:avLst/>
              <a:gdLst/>
              <a:ahLst/>
              <a:cxnLst>
                <a:cxn ang="0">
                  <a:pos x="110" y="444"/>
                </a:cxn>
                <a:cxn ang="0">
                  <a:pos x="167" y="437"/>
                </a:cxn>
                <a:cxn ang="0">
                  <a:pos x="195" y="441"/>
                </a:cxn>
                <a:cxn ang="0">
                  <a:pos x="259" y="451"/>
                </a:cxn>
                <a:cxn ang="0">
                  <a:pos x="330" y="473"/>
                </a:cxn>
                <a:cxn ang="0">
                  <a:pos x="355" y="483"/>
                </a:cxn>
                <a:cxn ang="0">
                  <a:pos x="369" y="466"/>
                </a:cxn>
                <a:cxn ang="0">
                  <a:pos x="408" y="441"/>
                </a:cxn>
                <a:cxn ang="0">
                  <a:pos x="430" y="412"/>
                </a:cxn>
                <a:cxn ang="0">
                  <a:pos x="454" y="416"/>
                </a:cxn>
                <a:cxn ang="0">
                  <a:pos x="490" y="416"/>
                </a:cxn>
                <a:cxn ang="0">
                  <a:pos x="529" y="437"/>
                </a:cxn>
                <a:cxn ang="0">
                  <a:pos x="575" y="412"/>
                </a:cxn>
                <a:cxn ang="0">
                  <a:pos x="632" y="409"/>
                </a:cxn>
                <a:cxn ang="0">
                  <a:pos x="668" y="387"/>
                </a:cxn>
                <a:cxn ang="0">
                  <a:pos x="636" y="380"/>
                </a:cxn>
                <a:cxn ang="0">
                  <a:pos x="660" y="331"/>
                </a:cxn>
                <a:cxn ang="0">
                  <a:pos x="675" y="352"/>
                </a:cxn>
                <a:cxn ang="0">
                  <a:pos x="728" y="327"/>
                </a:cxn>
                <a:cxn ang="0">
                  <a:pos x="700" y="295"/>
                </a:cxn>
                <a:cxn ang="0">
                  <a:pos x="660" y="306"/>
                </a:cxn>
                <a:cxn ang="0">
                  <a:pos x="653" y="284"/>
                </a:cxn>
                <a:cxn ang="0">
                  <a:pos x="664" y="277"/>
                </a:cxn>
                <a:cxn ang="0">
                  <a:pos x="646" y="260"/>
                </a:cxn>
                <a:cxn ang="0">
                  <a:pos x="586" y="253"/>
                </a:cxn>
                <a:cxn ang="0">
                  <a:pos x="579" y="245"/>
                </a:cxn>
                <a:cxn ang="0">
                  <a:pos x="589" y="221"/>
                </a:cxn>
                <a:cxn ang="0">
                  <a:pos x="550" y="164"/>
                </a:cxn>
                <a:cxn ang="0">
                  <a:pos x="557" y="68"/>
                </a:cxn>
                <a:cxn ang="0">
                  <a:pos x="458" y="50"/>
                </a:cxn>
                <a:cxn ang="0">
                  <a:pos x="380" y="11"/>
                </a:cxn>
                <a:cxn ang="0">
                  <a:pos x="348" y="18"/>
                </a:cxn>
                <a:cxn ang="0">
                  <a:pos x="305" y="0"/>
                </a:cxn>
                <a:cxn ang="0">
                  <a:pos x="220" y="11"/>
                </a:cxn>
                <a:cxn ang="0">
                  <a:pos x="163" y="22"/>
                </a:cxn>
                <a:cxn ang="0">
                  <a:pos x="114" y="54"/>
                </a:cxn>
                <a:cxn ang="0">
                  <a:pos x="89" y="93"/>
                </a:cxn>
                <a:cxn ang="0">
                  <a:pos x="74" y="146"/>
                </a:cxn>
                <a:cxn ang="0">
                  <a:pos x="50" y="171"/>
                </a:cxn>
                <a:cxn ang="0">
                  <a:pos x="32" y="196"/>
                </a:cxn>
                <a:cxn ang="0">
                  <a:pos x="39" y="235"/>
                </a:cxn>
                <a:cxn ang="0">
                  <a:pos x="28" y="327"/>
                </a:cxn>
                <a:cxn ang="0">
                  <a:pos x="7" y="370"/>
                </a:cxn>
                <a:cxn ang="0">
                  <a:pos x="35" y="356"/>
                </a:cxn>
                <a:cxn ang="0">
                  <a:pos x="96" y="405"/>
                </a:cxn>
                <a:cxn ang="0">
                  <a:pos x="103" y="434"/>
                </a:cxn>
              </a:cxnLst>
              <a:rect l="0" t="0" r="r" b="b"/>
              <a:pathLst>
                <a:path w="728" h="483">
                  <a:moveTo>
                    <a:pt x="103" y="434"/>
                  </a:moveTo>
                  <a:lnTo>
                    <a:pt x="106" y="437"/>
                  </a:lnTo>
                  <a:lnTo>
                    <a:pt x="110" y="444"/>
                  </a:lnTo>
                  <a:lnTo>
                    <a:pt x="128" y="437"/>
                  </a:lnTo>
                  <a:lnTo>
                    <a:pt x="138" y="434"/>
                  </a:lnTo>
                  <a:lnTo>
                    <a:pt x="167" y="437"/>
                  </a:lnTo>
                  <a:lnTo>
                    <a:pt x="174" y="444"/>
                  </a:lnTo>
                  <a:lnTo>
                    <a:pt x="188" y="455"/>
                  </a:lnTo>
                  <a:lnTo>
                    <a:pt x="195" y="441"/>
                  </a:lnTo>
                  <a:lnTo>
                    <a:pt x="202" y="444"/>
                  </a:lnTo>
                  <a:lnTo>
                    <a:pt x="224" y="455"/>
                  </a:lnTo>
                  <a:lnTo>
                    <a:pt x="259" y="451"/>
                  </a:lnTo>
                  <a:lnTo>
                    <a:pt x="273" y="466"/>
                  </a:lnTo>
                  <a:lnTo>
                    <a:pt x="291" y="483"/>
                  </a:lnTo>
                  <a:lnTo>
                    <a:pt x="330" y="473"/>
                  </a:lnTo>
                  <a:lnTo>
                    <a:pt x="341" y="483"/>
                  </a:lnTo>
                  <a:lnTo>
                    <a:pt x="344" y="483"/>
                  </a:lnTo>
                  <a:lnTo>
                    <a:pt x="355" y="483"/>
                  </a:lnTo>
                  <a:lnTo>
                    <a:pt x="369" y="480"/>
                  </a:lnTo>
                  <a:lnTo>
                    <a:pt x="366" y="469"/>
                  </a:lnTo>
                  <a:lnTo>
                    <a:pt x="369" y="466"/>
                  </a:lnTo>
                  <a:lnTo>
                    <a:pt x="369" y="455"/>
                  </a:lnTo>
                  <a:lnTo>
                    <a:pt x="369" y="427"/>
                  </a:lnTo>
                  <a:lnTo>
                    <a:pt x="408" y="441"/>
                  </a:lnTo>
                  <a:lnTo>
                    <a:pt x="422" y="430"/>
                  </a:lnTo>
                  <a:lnTo>
                    <a:pt x="430" y="427"/>
                  </a:lnTo>
                  <a:lnTo>
                    <a:pt x="430" y="412"/>
                  </a:lnTo>
                  <a:lnTo>
                    <a:pt x="440" y="412"/>
                  </a:lnTo>
                  <a:lnTo>
                    <a:pt x="451" y="412"/>
                  </a:lnTo>
                  <a:lnTo>
                    <a:pt x="454" y="416"/>
                  </a:lnTo>
                  <a:lnTo>
                    <a:pt x="465" y="416"/>
                  </a:lnTo>
                  <a:lnTo>
                    <a:pt x="479" y="416"/>
                  </a:lnTo>
                  <a:lnTo>
                    <a:pt x="490" y="416"/>
                  </a:lnTo>
                  <a:lnTo>
                    <a:pt x="501" y="412"/>
                  </a:lnTo>
                  <a:lnTo>
                    <a:pt x="529" y="405"/>
                  </a:lnTo>
                  <a:lnTo>
                    <a:pt x="529" y="437"/>
                  </a:lnTo>
                  <a:lnTo>
                    <a:pt x="550" y="437"/>
                  </a:lnTo>
                  <a:lnTo>
                    <a:pt x="565" y="437"/>
                  </a:lnTo>
                  <a:lnTo>
                    <a:pt x="575" y="412"/>
                  </a:lnTo>
                  <a:lnTo>
                    <a:pt x="593" y="412"/>
                  </a:lnTo>
                  <a:lnTo>
                    <a:pt x="614" y="412"/>
                  </a:lnTo>
                  <a:lnTo>
                    <a:pt x="632" y="409"/>
                  </a:lnTo>
                  <a:lnTo>
                    <a:pt x="653" y="405"/>
                  </a:lnTo>
                  <a:lnTo>
                    <a:pt x="657" y="395"/>
                  </a:lnTo>
                  <a:lnTo>
                    <a:pt x="668" y="387"/>
                  </a:lnTo>
                  <a:lnTo>
                    <a:pt x="671" y="377"/>
                  </a:lnTo>
                  <a:lnTo>
                    <a:pt x="678" y="359"/>
                  </a:lnTo>
                  <a:lnTo>
                    <a:pt x="636" y="380"/>
                  </a:lnTo>
                  <a:lnTo>
                    <a:pt x="643" y="352"/>
                  </a:lnTo>
                  <a:lnTo>
                    <a:pt x="664" y="366"/>
                  </a:lnTo>
                  <a:lnTo>
                    <a:pt x="660" y="331"/>
                  </a:lnTo>
                  <a:lnTo>
                    <a:pt x="675" y="338"/>
                  </a:lnTo>
                  <a:lnTo>
                    <a:pt x="700" y="341"/>
                  </a:lnTo>
                  <a:lnTo>
                    <a:pt x="675" y="352"/>
                  </a:lnTo>
                  <a:lnTo>
                    <a:pt x="682" y="359"/>
                  </a:lnTo>
                  <a:lnTo>
                    <a:pt x="700" y="352"/>
                  </a:lnTo>
                  <a:lnTo>
                    <a:pt x="728" y="327"/>
                  </a:lnTo>
                  <a:lnTo>
                    <a:pt x="721" y="327"/>
                  </a:lnTo>
                  <a:lnTo>
                    <a:pt x="692" y="327"/>
                  </a:lnTo>
                  <a:lnTo>
                    <a:pt x="700" y="295"/>
                  </a:lnTo>
                  <a:lnTo>
                    <a:pt x="671" y="292"/>
                  </a:lnTo>
                  <a:lnTo>
                    <a:pt x="668" y="299"/>
                  </a:lnTo>
                  <a:lnTo>
                    <a:pt x="660" y="306"/>
                  </a:lnTo>
                  <a:lnTo>
                    <a:pt x="653" y="306"/>
                  </a:lnTo>
                  <a:lnTo>
                    <a:pt x="653" y="306"/>
                  </a:lnTo>
                  <a:lnTo>
                    <a:pt x="653" y="284"/>
                  </a:lnTo>
                  <a:lnTo>
                    <a:pt x="653" y="284"/>
                  </a:lnTo>
                  <a:lnTo>
                    <a:pt x="664" y="277"/>
                  </a:lnTo>
                  <a:lnTo>
                    <a:pt x="664" y="277"/>
                  </a:lnTo>
                  <a:lnTo>
                    <a:pt x="664" y="263"/>
                  </a:lnTo>
                  <a:lnTo>
                    <a:pt x="653" y="260"/>
                  </a:lnTo>
                  <a:lnTo>
                    <a:pt x="646" y="260"/>
                  </a:lnTo>
                  <a:lnTo>
                    <a:pt x="636" y="253"/>
                  </a:lnTo>
                  <a:lnTo>
                    <a:pt x="636" y="253"/>
                  </a:lnTo>
                  <a:lnTo>
                    <a:pt x="586" y="253"/>
                  </a:lnTo>
                  <a:lnTo>
                    <a:pt x="586" y="253"/>
                  </a:lnTo>
                  <a:lnTo>
                    <a:pt x="582" y="249"/>
                  </a:lnTo>
                  <a:lnTo>
                    <a:pt x="579" y="245"/>
                  </a:lnTo>
                  <a:lnTo>
                    <a:pt x="579" y="238"/>
                  </a:lnTo>
                  <a:lnTo>
                    <a:pt x="579" y="235"/>
                  </a:lnTo>
                  <a:lnTo>
                    <a:pt x="589" y="221"/>
                  </a:lnTo>
                  <a:lnTo>
                    <a:pt x="589" y="221"/>
                  </a:lnTo>
                  <a:lnTo>
                    <a:pt x="586" y="210"/>
                  </a:lnTo>
                  <a:lnTo>
                    <a:pt x="550" y="164"/>
                  </a:lnTo>
                  <a:lnTo>
                    <a:pt x="550" y="157"/>
                  </a:lnTo>
                  <a:lnTo>
                    <a:pt x="550" y="118"/>
                  </a:lnTo>
                  <a:lnTo>
                    <a:pt x="557" y="68"/>
                  </a:lnTo>
                  <a:lnTo>
                    <a:pt x="515" y="46"/>
                  </a:lnTo>
                  <a:lnTo>
                    <a:pt x="483" y="32"/>
                  </a:lnTo>
                  <a:lnTo>
                    <a:pt x="458" y="50"/>
                  </a:lnTo>
                  <a:lnTo>
                    <a:pt x="422" y="43"/>
                  </a:lnTo>
                  <a:lnTo>
                    <a:pt x="405" y="39"/>
                  </a:lnTo>
                  <a:lnTo>
                    <a:pt x="380" y="11"/>
                  </a:lnTo>
                  <a:lnTo>
                    <a:pt x="366" y="11"/>
                  </a:lnTo>
                  <a:lnTo>
                    <a:pt x="355" y="11"/>
                  </a:lnTo>
                  <a:lnTo>
                    <a:pt x="348" y="18"/>
                  </a:lnTo>
                  <a:lnTo>
                    <a:pt x="337" y="18"/>
                  </a:lnTo>
                  <a:lnTo>
                    <a:pt x="316" y="18"/>
                  </a:lnTo>
                  <a:lnTo>
                    <a:pt x="305" y="0"/>
                  </a:lnTo>
                  <a:lnTo>
                    <a:pt x="288" y="0"/>
                  </a:lnTo>
                  <a:lnTo>
                    <a:pt x="263" y="0"/>
                  </a:lnTo>
                  <a:lnTo>
                    <a:pt x="220" y="11"/>
                  </a:lnTo>
                  <a:lnTo>
                    <a:pt x="181" y="4"/>
                  </a:lnTo>
                  <a:lnTo>
                    <a:pt x="174" y="11"/>
                  </a:lnTo>
                  <a:lnTo>
                    <a:pt x="163" y="22"/>
                  </a:lnTo>
                  <a:lnTo>
                    <a:pt x="142" y="29"/>
                  </a:lnTo>
                  <a:lnTo>
                    <a:pt x="114" y="36"/>
                  </a:lnTo>
                  <a:lnTo>
                    <a:pt x="114" y="54"/>
                  </a:lnTo>
                  <a:lnTo>
                    <a:pt x="103" y="82"/>
                  </a:lnTo>
                  <a:lnTo>
                    <a:pt x="99" y="96"/>
                  </a:lnTo>
                  <a:lnTo>
                    <a:pt x="89" y="93"/>
                  </a:lnTo>
                  <a:lnTo>
                    <a:pt x="78" y="107"/>
                  </a:lnTo>
                  <a:lnTo>
                    <a:pt x="71" y="121"/>
                  </a:lnTo>
                  <a:lnTo>
                    <a:pt x="74" y="146"/>
                  </a:lnTo>
                  <a:lnTo>
                    <a:pt x="67" y="160"/>
                  </a:lnTo>
                  <a:lnTo>
                    <a:pt x="64" y="174"/>
                  </a:lnTo>
                  <a:lnTo>
                    <a:pt x="50" y="171"/>
                  </a:lnTo>
                  <a:lnTo>
                    <a:pt x="39" y="181"/>
                  </a:lnTo>
                  <a:lnTo>
                    <a:pt x="39" y="181"/>
                  </a:lnTo>
                  <a:lnTo>
                    <a:pt x="32" y="196"/>
                  </a:lnTo>
                  <a:lnTo>
                    <a:pt x="39" y="210"/>
                  </a:lnTo>
                  <a:lnTo>
                    <a:pt x="53" y="224"/>
                  </a:lnTo>
                  <a:lnTo>
                    <a:pt x="39" y="235"/>
                  </a:lnTo>
                  <a:lnTo>
                    <a:pt x="39" y="249"/>
                  </a:lnTo>
                  <a:lnTo>
                    <a:pt x="28" y="338"/>
                  </a:lnTo>
                  <a:lnTo>
                    <a:pt x="28" y="327"/>
                  </a:lnTo>
                  <a:lnTo>
                    <a:pt x="18" y="334"/>
                  </a:lnTo>
                  <a:lnTo>
                    <a:pt x="0" y="341"/>
                  </a:lnTo>
                  <a:lnTo>
                    <a:pt x="7" y="370"/>
                  </a:lnTo>
                  <a:lnTo>
                    <a:pt x="11" y="370"/>
                  </a:lnTo>
                  <a:lnTo>
                    <a:pt x="21" y="377"/>
                  </a:lnTo>
                  <a:lnTo>
                    <a:pt x="35" y="356"/>
                  </a:lnTo>
                  <a:lnTo>
                    <a:pt x="64" y="359"/>
                  </a:lnTo>
                  <a:lnTo>
                    <a:pt x="78" y="359"/>
                  </a:lnTo>
                  <a:lnTo>
                    <a:pt x="96" y="405"/>
                  </a:lnTo>
                  <a:lnTo>
                    <a:pt x="103" y="434"/>
                  </a:lnTo>
                  <a:lnTo>
                    <a:pt x="103" y="434"/>
                  </a:lnTo>
                  <a:lnTo>
                    <a:pt x="103" y="434"/>
                  </a:lnTo>
                  <a:lnTo>
                    <a:pt x="103" y="434"/>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43" name="Freeform 242">
              <a:extLst>
                <a:ext uri="{FF2B5EF4-FFF2-40B4-BE49-F238E27FC236}">
                  <a16:creationId xmlns:a16="http://schemas.microsoft.com/office/drawing/2014/main" id="{DB045E83-E38B-874F-BA46-E8D1337CA41B}"/>
                </a:ext>
              </a:extLst>
            </p:cNvPr>
            <p:cNvSpPr>
              <a:spLocks/>
            </p:cNvSpPr>
            <p:nvPr/>
          </p:nvSpPr>
          <p:spPr bwMode="auto">
            <a:xfrm>
              <a:off x="3112100" y="1789911"/>
              <a:ext cx="2104222" cy="1504348"/>
            </a:xfrm>
            <a:custGeom>
              <a:avLst/>
              <a:gdLst/>
              <a:ahLst/>
              <a:cxnLst>
                <a:cxn ang="0">
                  <a:pos x="1822" y="1175"/>
                </a:cxn>
                <a:cxn ang="0">
                  <a:pos x="1815" y="1218"/>
                </a:cxn>
                <a:cxn ang="0">
                  <a:pos x="1801" y="1296"/>
                </a:cxn>
                <a:cxn ang="0">
                  <a:pos x="1790" y="1307"/>
                </a:cxn>
                <a:cxn ang="0">
                  <a:pos x="1399" y="1296"/>
                </a:cxn>
                <a:cxn ang="0">
                  <a:pos x="1289" y="1214"/>
                </a:cxn>
                <a:cxn ang="0">
                  <a:pos x="1193" y="1229"/>
                </a:cxn>
                <a:cxn ang="0">
                  <a:pos x="1144" y="1271"/>
                </a:cxn>
                <a:cxn ang="0">
                  <a:pos x="1108" y="1332"/>
                </a:cxn>
                <a:cxn ang="0">
                  <a:pos x="987" y="1381"/>
                </a:cxn>
                <a:cxn ang="0">
                  <a:pos x="916" y="1392"/>
                </a:cxn>
                <a:cxn ang="0">
                  <a:pos x="568" y="1360"/>
                </a:cxn>
                <a:cxn ang="0">
                  <a:pos x="309" y="1264"/>
                </a:cxn>
                <a:cxn ang="0">
                  <a:pos x="0" y="1182"/>
                </a:cxn>
                <a:cxn ang="0">
                  <a:pos x="64" y="1072"/>
                </a:cxn>
                <a:cxn ang="0">
                  <a:pos x="89" y="994"/>
                </a:cxn>
                <a:cxn ang="0">
                  <a:pos x="138" y="923"/>
                </a:cxn>
                <a:cxn ang="0">
                  <a:pos x="312" y="817"/>
                </a:cxn>
                <a:cxn ang="0">
                  <a:pos x="440" y="770"/>
                </a:cxn>
                <a:cxn ang="0">
                  <a:pos x="458" y="412"/>
                </a:cxn>
                <a:cxn ang="0">
                  <a:pos x="419" y="358"/>
                </a:cxn>
                <a:cxn ang="0">
                  <a:pos x="412" y="255"/>
                </a:cxn>
                <a:cxn ang="0">
                  <a:pos x="451" y="245"/>
                </a:cxn>
                <a:cxn ang="0">
                  <a:pos x="476" y="241"/>
                </a:cxn>
                <a:cxn ang="0">
                  <a:pos x="515" y="234"/>
                </a:cxn>
                <a:cxn ang="0">
                  <a:pos x="430" y="195"/>
                </a:cxn>
                <a:cxn ang="0">
                  <a:pos x="458" y="106"/>
                </a:cxn>
                <a:cxn ang="0">
                  <a:pos x="625" y="113"/>
                </a:cxn>
                <a:cxn ang="0">
                  <a:pos x="618" y="81"/>
                </a:cxn>
                <a:cxn ang="0">
                  <a:pos x="689" y="60"/>
                </a:cxn>
                <a:cxn ang="0">
                  <a:pos x="760" y="131"/>
                </a:cxn>
                <a:cxn ang="0">
                  <a:pos x="781" y="170"/>
                </a:cxn>
                <a:cxn ang="0">
                  <a:pos x="909" y="184"/>
                </a:cxn>
                <a:cxn ang="0">
                  <a:pos x="955" y="227"/>
                </a:cxn>
                <a:cxn ang="0">
                  <a:pos x="987" y="170"/>
                </a:cxn>
                <a:cxn ang="0">
                  <a:pos x="1051" y="142"/>
                </a:cxn>
                <a:cxn ang="0">
                  <a:pos x="1087" y="124"/>
                </a:cxn>
                <a:cxn ang="0">
                  <a:pos x="1122" y="71"/>
                </a:cxn>
                <a:cxn ang="0">
                  <a:pos x="1190" y="42"/>
                </a:cxn>
                <a:cxn ang="0">
                  <a:pos x="1186" y="0"/>
                </a:cxn>
                <a:cxn ang="0">
                  <a:pos x="1286" y="131"/>
                </a:cxn>
                <a:cxn ang="0">
                  <a:pos x="1314" y="284"/>
                </a:cxn>
                <a:cxn ang="0">
                  <a:pos x="1293" y="358"/>
                </a:cxn>
                <a:cxn ang="0">
                  <a:pos x="1367" y="426"/>
                </a:cxn>
                <a:cxn ang="0">
                  <a:pos x="1442" y="333"/>
                </a:cxn>
                <a:cxn ang="0">
                  <a:pos x="1538" y="376"/>
                </a:cxn>
                <a:cxn ang="0">
                  <a:pos x="1570" y="309"/>
                </a:cxn>
                <a:cxn ang="0">
                  <a:pos x="1616" y="241"/>
                </a:cxn>
                <a:cxn ang="0">
                  <a:pos x="1737" y="241"/>
                </a:cxn>
                <a:cxn ang="0">
                  <a:pos x="1790" y="408"/>
                </a:cxn>
                <a:cxn ang="0">
                  <a:pos x="1825" y="458"/>
                </a:cxn>
                <a:cxn ang="0">
                  <a:pos x="1882" y="468"/>
                </a:cxn>
                <a:cxn ang="0">
                  <a:pos x="1967" y="500"/>
                </a:cxn>
                <a:cxn ang="0">
                  <a:pos x="2028" y="554"/>
                </a:cxn>
                <a:cxn ang="0">
                  <a:pos x="1804" y="1051"/>
                </a:cxn>
                <a:cxn ang="0">
                  <a:pos x="1832" y="1129"/>
                </a:cxn>
              </a:cxnLst>
              <a:rect l="0" t="0" r="r" b="b"/>
              <a:pathLst>
                <a:path w="2031" h="1452">
                  <a:moveTo>
                    <a:pt x="1832" y="1129"/>
                  </a:moveTo>
                  <a:lnTo>
                    <a:pt x="1825" y="1136"/>
                  </a:lnTo>
                  <a:lnTo>
                    <a:pt x="1832" y="1158"/>
                  </a:lnTo>
                  <a:lnTo>
                    <a:pt x="1822" y="1172"/>
                  </a:lnTo>
                  <a:lnTo>
                    <a:pt x="1822" y="1175"/>
                  </a:lnTo>
                  <a:lnTo>
                    <a:pt x="1801" y="1182"/>
                  </a:lnTo>
                  <a:lnTo>
                    <a:pt x="1801" y="1190"/>
                  </a:lnTo>
                  <a:lnTo>
                    <a:pt x="1801" y="1200"/>
                  </a:lnTo>
                  <a:lnTo>
                    <a:pt x="1815" y="1207"/>
                  </a:lnTo>
                  <a:lnTo>
                    <a:pt x="1815" y="1218"/>
                  </a:lnTo>
                  <a:lnTo>
                    <a:pt x="1815" y="1232"/>
                  </a:lnTo>
                  <a:lnTo>
                    <a:pt x="1808" y="1236"/>
                  </a:lnTo>
                  <a:lnTo>
                    <a:pt x="1801" y="1250"/>
                  </a:lnTo>
                  <a:lnTo>
                    <a:pt x="1801" y="1250"/>
                  </a:lnTo>
                  <a:lnTo>
                    <a:pt x="1801" y="1296"/>
                  </a:lnTo>
                  <a:lnTo>
                    <a:pt x="1801" y="1296"/>
                  </a:lnTo>
                  <a:lnTo>
                    <a:pt x="1801" y="1300"/>
                  </a:lnTo>
                  <a:lnTo>
                    <a:pt x="1793" y="1303"/>
                  </a:lnTo>
                  <a:lnTo>
                    <a:pt x="1790" y="1307"/>
                  </a:lnTo>
                  <a:lnTo>
                    <a:pt x="1790" y="1307"/>
                  </a:lnTo>
                  <a:lnTo>
                    <a:pt x="1445" y="1307"/>
                  </a:lnTo>
                  <a:lnTo>
                    <a:pt x="1445" y="1307"/>
                  </a:lnTo>
                  <a:lnTo>
                    <a:pt x="1442" y="1303"/>
                  </a:lnTo>
                  <a:lnTo>
                    <a:pt x="1406" y="1293"/>
                  </a:lnTo>
                  <a:lnTo>
                    <a:pt x="1399" y="1296"/>
                  </a:lnTo>
                  <a:lnTo>
                    <a:pt x="1374" y="1300"/>
                  </a:lnTo>
                  <a:lnTo>
                    <a:pt x="1378" y="1282"/>
                  </a:lnTo>
                  <a:lnTo>
                    <a:pt x="1335" y="1271"/>
                  </a:lnTo>
                  <a:lnTo>
                    <a:pt x="1303" y="1261"/>
                  </a:lnTo>
                  <a:lnTo>
                    <a:pt x="1289" y="1214"/>
                  </a:lnTo>
                  <a:lnTo>
                    <a:pt x="1282" y="1214"/>
                  </a:lnTo>
                  <a:lnTo>
                    <a:pt x="1257" y="1214"/>
                  </a:lnTo>
                  <a:lnTo>
                    <a:pt x="1218" y="1218"/>
                  </a:lnTo>
                  <a:lnTo>
                    <a:pt x="1193" y="1218"/>
                  </a:lnTo>
                  <a:lnTo>
                    <a:pt x="1193" y="1229"/>
                  </a:lnTo>
                  <a:lnTo>
                    <a:pt x="1179" y="1239"/>
                  </a:lnTo>
                  <a:lnTo>
                    <a:pt x="1179" y="1243"/>
                  </a:lnTo>
                  <a:lnTo>
                    <a:pt x="1183" y="1264"/>
                  </a:lnTo>
                  <a:lnTo>
                    <a:pt x="1144" y="1250"/>
                  </a:lnTo>
                  <a:lnTo>
                    <a:pt x="1144" y="1271"/>
                  </a:lnTo>
                  <a:lnTo>
                    <a:pt x="1140" y="1285"/>
                  </a:lnTo>
                  <a:lnTo>
                    <a:pt x="1136" y="1282"/>
                  </a:lnTo>
                  <a:lnTo>
                    <a:pt x="1136" y="1293"/>
                  </a:lnTo>
                  <a:lnTo>
                    <a:pt x="1136" y="1328"/>
                  </a:lnTo>
                  <a:lnTo>
                    <a:pt x="1108" y="1332"/>
                  </a:lnTo>
                  <a:lnTo>
                    <a:pt x="1083" y="1335"/>
                  </a:lnTo>
                  <a:lnTo>
                    <a:pt x="1030" y="1346"/>
                  </a:lnTo>
                  <a:lnTo>
                    <a:pt x="1023" y="1403"/>
                  </a:lnTo>
                  <a:lnTo>
                    <a:pt x="1005" y="1392"/>
                  </a:lnTo>
                  <a:lnTo>
                    <a:pt x="987" y="1381"/>
                  </a:lnTo>
                  <a:lnTo>
                    <a:pt x="973" y="1413"/>
                  </a:lnTo>
                  <a:lnTo>
                    <a:pt x="948" y="1406"/>
                  </a:lnTo>
                  <a:lnTo>
                    <a:pt x="938" y="1403"/>
                  </a:lnTo>
                  <a:lnTo>
                    <a:pt x="938" y="1396"/>
                  </a:lnTo>
                  <a:lnTo>
                    <a:pt x="916" y="1392"/>
                  </a:lnTo>
                  <a:lnTo>
                    <a:pt x="859" y="1388"/>
                  </a:lnTo>
                  <a:lnTo>
                    <a:pt x="867" y="1427"/>
                  </a:lnTo>
                  <a:lnTo>
                    <a:pt x="810" y="1452"/>
                  </a:lnTo>
                  <a:lnTo>
                    <a:pt x="689" y="1413"/>
                  </a:lnTo>
                  <a:lnTo>
                    <a:pt x="568" y="1360"/>
                  </a:lnTo>
                  <a:lnTo>
                    <a:pt x="497" y="1324"/>
                  </a:lnTo>
                  <a:lnTo>
                    <a:pt x="423" y="1289"/>
                  </a:lnTo>
                  <a:lnTo>
                    <a:pt x="401" y="1275"/>
                  </a:lnTo>
                  <a:lnTo>
                    <a:pt x="337" y="1268"/>
                  </a:lnTo>
                  <a:lnTo>
                    <a:pt x="309" y="1264"/>
                  </a:lnTo>
                  <a:lnTo>
                    <a:pt x="263" y="1250"/>
                  </a:lnTo>
                  <a:lnTo>
                    <a:pt x="160" y="1236"/>
                  </a:lnTo>
                  <a:lnTo>
                    <a:pt x="89" y="1229"/>
                  </a:lnTo>
                  <a:lnTo>
                    <a:pt x="46" y="1179"/>
                  </a:lnTo>
                  <a:lnTo>
                    <a:pt x="0" y="1182"/>
                  </a:lnTo>
                  <a:lnTo>
                    <a:pt x="0" y="1129"/>
                  </a:lnTo>
                  <a:lnTo>
                    <a:pt x="75" y="1133"/>
                  </a:lnTo>
                  <a:lnTo>
                    <a:pt x="67" y="1097"/>
                  </a:lnTo>
                  <a:lnTo>
                    <a:pt x="64" y="1094"/>
                  </a:lnTo>
                  <a:lnTo>
                    <a:pt x="64" y="1072"/>
                  </a:lnTo>
                  <a:lnTo>
                    <a:pt x="64" y="1062"/>
                  </a:lnTo>
                  <a:lnTo>
                    <a:pt x="64" y="1037"/>
                  </a:lnTo>
                  <a:lnTo>
                    <a:pt x="89" y="1037"/>
                  </a:lnTo>
                  <a:lnTo>
                    <a:pt x="89" y="1012"/>
                  </a:lnTo>
                  <a:lnTo>
                    <a:pt x="89" y="994"/>
                  </a:lnTo>
                  <a:lnTo>
                    <a:pt x="82" y="983"/>
                  </a:lnTo>
                  <a:lnTo>
                    <a:pt x="89" y="955"/>
                  </a:lnTo>
                  <a:lnTo>
                    <a:pt x="99" y="930"/>
                  </a:lnTo>
                  <a:lnTo>
                    <a:pt x="128" y="937"/>
                  </a:lnTo>
                  <a:lnTo>
                    <a:pt x="138" y="923"/>
                  </a:lnTo>
                  <a:lnTo>
                    <a:pt x="170" y="880"/>
                  </a:lnTo>
                  <a:lnTo>
                    <a:pt x="238" y="848"/>
                  </a:lnTo>
                  <a:lnTo>
                    <a:pt x="302" y="848"/>
                  </a:lnTo>
                  <a:lnTo>
                    <a:pt x="323" y="848"/>
                  </a:lnTo>
                  <a:lnTo>
                    <a:pt x="312" y="817"/>
                  </a:lnTo>
                  <a:lnTo>
                    <a:pt x="352" y="817"/>
                  </a:lnTo>
                  <a:lnTo>
                    <a:pt x="401" y="809"/>
                  </a:lnTo>
                  <a:lnTo>
                    <a:pt x="408" y="859"/>
                  </a:lnTo>
                  <a:lnTo>
                    <a:pt x="423" y="838"/>
                  </a:lnTo>
                  <a:lnTo>
                    <a:pt x="440" y="770"/>
                  </a:lnTo>
                  <a:lnTo>
                    <a:pt x="487" y="476"/>
                  </a:lnTo>
                  <a:lnTo>
                    <a:pt x="487" y="476"/>
                  </a:lnTo>
                  <a:lnTo>
                    <a:pt x="490" y="433"/>
                  </a:lnTo>
                  <a:lnTo>
                    <a:pt x="458" y="433"/>
                  </a:lnTo>
                  <a:lnTo>
                    <a:pt x="458" y="412"/>
                  </a:lnTo>
                  <a:lnTo>
                    <a:pt x="458" y="408"/>
                  </a:lnTo>
                  <a:lnTo>
                    <a:pt x="465" y="408"/>
                  </a:lnTo>
                  <a:lnTo>
                    <a:pt x="465" y="397"/>
                  </a:lnTo>
                  <a:lnTo>
                    <a:pt x="465" y="380"/>
                  </a:lnTo>
                  <a:lnTo>
                    <a:pt x="419" y="358"/>
                  </a:lnTo>
                  <a:lnTo>
                    <a:pt x="408" y="344"/>
                  </a:lnTo>
                  <a:lnTo>
                    <a:pt x="405" y="341"/>
                  </a:lnTo>
                  <a:lnTo>
                    <a:pt x="401" y="262"/>
                  </a:lnTo>
                  <a:lnTo>
                    <a:pt x="405" y="259"/>
                  </a:lnTo>
                  <a:lnTo>
                    <a:pt x="412" y="255"/>
                  </a:lnTo>
                  <a:lnTo>
                    <a:pt x="426" y="259"/>
                  </a:lnTo>
                  <a:lnTo>
                    <a:pt x="430" y="252"/>
                  </a:lnTo>
                  <a:lnTo>
                    <a:pt x="437" y="248"/>
                  </a:lnTo>
                  <a:lnTo>
                    <a:pt x="444" y="241"/>
                  </a:lnTo>
                  <a:lnTo>
                    <a:pt x="451" y="245"/>
                  </a:lnTo>
                  <a:lnTo>
                    <a:pt x="462" y="248"/>
                  </a:lnTo>
                  <a:lnTo>
                    <a:pt x="472" y="234"/>
                  </a:lnTo>
                  <a:lnTo>
                    <a:pt x="472" y="234"/>
                  </a:lnTo>
                  <a:lnTo>
                    <a:pt x="483" y="234"/>
                  </a:lnTo>
                  <a:lnTo>
                    <a:pt x="476" y="241"/>
                  </a:lnTo>
                  <a:lnTo>
                    <a:pt x="487" y="248"/>
                  </a:lnTo>
                  <a:lnTo>
                    <a:pt x="497" y="259"/>
                  </a:lnTo>
                  <a:lnTo>
                    <a:pt x="508" y="248"/>
                  </a:lnTo>
                  <a:lnTo>
                    <a:pt x="508" y="248"/>
                  </a:lnTo>
                  <a:lnTo>
                    <a:pt x="515" y="234"/>
                  </a:lnTo>
                  <a:lnTo>
                    <a:pt x="515" y="195"/>
                  </a:lnTo>
                  <a:lnTo>
                    <a:pt x="487" y="198"/>
                  </a:lnTo>
                  <a:lnTo>
                    <a:pt x="469" y="198"/>
                  </a:lnTo>
                  <a:lnTo>
                    <a:pt x="451" y="195"/>
                  </a:lnTo>
                  <a:lnTo>
                    <a:pt x="430" y="195"/>
                  </a:lnTo>
                  <a:lnTo>
                    <a:pt x="426" y="195"/>
                  </a:lnTo>
                  <a:lnTo>
                    <a:pt x="430" y="135"/>
                  </a:lnTo>
                  <a:lnTo>
                    <a:pt x="430" y="120"/>
                  </a:lnTo>
                  <a:lnTo>
                    <a:pt x="430" y="117"/>
                  </a:lnTo>
                  <a:lnTo>
                    <a:pt x="458" y="106"/>
                  </a:lnTo>
                  <a:lnTo>
                    <a:pt x="497" y="117"/>
                  </a:lnTo>
                  <a:lnTo>
                    <a:pt x="515" y="120"/>
                  </a:lnTo>
                  <a:lnTo>
                    <a:pt x="575" y="113"/>
                  </a:lnTo>
                  <a:lnTo>
                    <a:pt x="611" y="113"/>
                  </a:lnTo>
                  <a:lnTo>
                    <a:pt x="625" y="113"/>
                  </a:lnTo>
                  <a:lnTo>
                    <a:pt x="611" y="95"/>
                  </a:lnTo>
                  <a:lnTo>
                    <a:pt x="611" y="92"/>
                  </a:lnTo>
                  <a:lnTo>
                    <a:pt x="611" y="88"/>
                  </a:lnTo>
                  <a:lnTo>
                    <a:pt x="614" y="81"/>
                  </a:lnTo>
                  <a:lnTo>
                    <a:pt x="618" y="81"/>
                  </a:lnTo>
                  <a:lnTo>
                    <a:pt x="646" y="78"/>
                  </a:lnTo>
                  <a:lnTo>
                    <a:pt x="629" y="113"/>
                  </a:lnTo>
                  <a:lnTo>
                    <a:pt x="657" y="110"/>
                  </a:lnTo>
                  <a:lnTo>
                    <a:pt x="675" y="103"/>
                  </a:lnTo>
                  <a:lnTo>
                    <a:pt x="689" y="60"/>
                  </a:lnTo>
                  <a:lnTo>
                    <a:pt x="710" y="60"/>
                  </a:lnTo>
                  <a:lnTo>
                    <a:pt x="724" y="60"/>
                  </a:lnTo>
                  <a:lnTo>
                    <a:pt x="749" y="106"/>
                  </a:lnTo>
                  <a:lnTo>
                    <a:pt x="756" y="124"/>
                  </a:lnTo>
                  <a:lnTo>
                    <a:pt x="760" y="131"/>
                  </a:lnTo>
                  <a:lnTo>
                    <a:pt x="753" y="166"/>
                  </a:lnTo>
                  <a:lnTo>
                    <a:pt x="756" y="170"/>
                  </a:lnTo>
                  <a:lnTo>
                    <a:pt x="764" y="177"/>
                  </a:lnTo>
                  <a:lnTo>
                    <a:pt x="774" y="163"/>
                  </a:lnTo>
                  <a:lnTo>
                    <a:pt x="781" y="170"/>
                  </a:lnTo>
                  <a:lnTo>
                    <a:pt x="806" y="188"/>
                  </a:lnTo>
                  <a:lnTo>
                    <a:pt x="835" y="213"/>
                  </a:lnTo>
                  <a:lnTo>
                    <a:pt x="852" y="216"/>
                  </a:lnTo>
                  <a:lnTo>
                    <a:pt x="884" y="223"/>
                  </a:lnTo>
                  <a:lnTo>
                    <a:pt x="909" y="184"/>
                  </a:lnTo>
                  <a:lnTo>
                    <a:pt x="930" y="188"/>
                  </a:lnTo>
                  <a:lnTo>
                    <a:pt x="941" y="198"/>
                  </a:lnTo>
                  <a:lnTo>
                    <a:pt x="927" y="213"/>
                  </a:lnTo>
                  <a:lnTo>
                    <a:pt x="941" y="223"/>
                  </a:lnTo>
                  <a:lnTo>
                    <a:pt x="955" y="227"/>
                  </a:lnTo>
                  <a:lnTo>
                    <a:pt x="948" y="198"/>
                  </a:lnTo>
                  <a:lnTo>
                    <a:pt x="973" y="191"/>
                  </a:lnTo>
                  <a:lnTo>
                    <a:pt x="984" y="191"/>
                  </a:lnTo>
                  <a:lnTo>
                    <a:pt x="984" y="177"/>
                  </a:lnTo>
                  <a:lnTo>
                    <a:pt x="987" y="170"/>
                  </a:lnTo>
                  <a:lnTo>
                    <a:pt x="1005" y="170"/>
                  </a:lnTo>
                  <a:lnTo>
                    <a:pt x="1009" y="156"/>
                  </a:lnTo>
                  <a:lnTo>
                    <a:pt x="1023" y="152"/>
                  </a:lnTo>
                  <a:lnTo>
                    <a:pt x="1044" y="152"/>
                  </a:lnTo>
                  <a:lnTo>
                    <a:pt x="1051" y="142"/>
                  </a:lnTo>
                  <a:lnTo>
                    <a:pt x="1065" y="127"/>
                  </a:lnTo>
                  <a:lnTo>
                    <a:pt x="1072" y="120"/>
                  </a:lnTo>
                  <a:lnTo>
                    <a:pt x="1072" y="145"/>
                  </a:lnTo>
                  <a:lnTo>
                    <a:pt x="1083" y="127"/>
                  </a:lnTo>
                  <a:lnTo>
                    <a:pt x="1087" y="124"/>
                  </a:lnTo>
                  <a:lnTo>
                    <a:pt x="1112" y="117"/>
                  </a:lnTo>
                  <a:lnTo>
                    <a:pt x="1112" y="103"/>
                  </a:lnTo>
                  <a:lnTo>
                    <a:pt x="1112" y="88"/>
                  </a:lnTo>
                  <a:lnTo>
                    <a:pt x="1108" y="74"/>
                  </a:lnTo>
                  <a:lnTo>
                    <a:pt x="1122" y="71"/>
                  </a:lnTo>
                  <a:lnTo>
                    <a:pt x="1140" y="74"/>
                  </a:lnTo>
                  <a:lnTo>
                    <a:pt x="1158" y="53"/>
                  </a:lnTo>
                  <a:lnTo>
                    <a:pt x="1172" y="42"/>
                  </a:lnTo>
                  <a:lnTo>
                    <a:pt x="1172" y="42"/>
                  </a:lnTo>
                  <a:lnTo>
                    <a:pt x="1190" y="42"/>
                  </a:lnTo>
                  <a:lnTo>
                    <a:pt x="1190" y="42"/>
                  </a:lnTo>
                  <a:lnTo>
                    <a:pt x="1193" y="42"/>
                  </a:lnTo>
                  <a:lnTo>
                    <a:pt x="1197" y="28"/>
                  </a:lnTo>
                  <a:lnTo>
                    <a:pt x="1197" y="24"/>
                  </a:lnTo>
                  <a:lnTo>
                    <a:pt x="1186" y="0"/>
                  </a:lnTo>
                  <a:lnTo>
                    <a:pt x="1254" y="81"/>
                  </a:lnTo>
                  <a:lnTo>
                    <a:pt x="1257" y="92"/>
                  </a:lnTo>
                  <a:lnTo>
                    <a:pt x="1261" y="117"/>
                  </a:lnTo>
                  <a:lnTo>
                    <a:pt x="1282" y="117"/>
                  </a:lnTo>
                  <a:lnTo>
                    <a:pt x="1286" y="131"/>
                  </a:lnTo>
                  <a:lnTo>
                    <a:pt x="1289" y="170"/>
                  </a:lnTo>
                  <a:lnTo>
                    <a:pt x="1307" y="156"/>
                  </a:lnTo>
                  <a:lnTo>
                    <a:pt x="1300" y="238"/>
                  </a:lnTo>
                  <a:lnTo>
                    <a:pt x="1300" y="255"/>
                  </a:lnTo>
                  <a:lnTo>
                    <a:pt x="1314" y="284"/>
                  </a:lnTo>
                  <a:lnTo>
                    <a:pt x="1310" y="305"/>
                  </a:lnTo>
                  <a:lnTo>
                    <a:pt x="1307" y="323"/>
                  </a:lnTo>
                  <a:lnTo>
                    <a:pt x="1335" y="355"/>
                  </a:lnTo>
                  <a:lnTo>
                    <a:pt x="1310" y="358"/>
                  </a:lnTo>
                  <a:lnTo>
                    <a:pt x="1293" y="358"/>
                  </a:lnTo>
                  <a:lnTo>
                    <a:pt x="1296" y="373"/>
                  </a:lnTo>
                  <a:lnTo>
                    <a:pt x="1314" y="380"/>
                  </a:lnTo>
                  <a:lnTo>
                    <a:pt x="1342" y="390"/>
                  </a:lnTo>
                  <a:lnTo>
                    <a:pt x="1367" y="426"/>
                  </a:lnTo>
                  <a:lnTo>
                    <a:pt x="1367" y="426"/>
                  </a:lnTo>
                  <a:lnTo>
                    <a:pt x="1396" y="447"/>
                  </a:lnTo>
                  <a:lnTo>
                    <a:pt x="1413" y="433"/>
                  </a:lnTo>
                  <a:lnTo>
                    <a:pt x="1413" y="404"/>
                  </a:lnTo>
                  <a:lnTo>
                    <a:pt x="1399" y="348"/>
                  </a:lnTo>
                  <a:lnTo>
                    <a:pt x="1442" y="333"/>
                  </a:lnTo>
                  <a:lnTo>
                    <a:pt x="1470" y="333"/>
                  </a:lnTo>
                  <a:lnTo>
                    <a:pt x="1488" y="330"/>
                  </a:lnTo>
                  <a:lnTo>
                    <a:pt x="1495" y="373"/>
                  </a:lnTo>
                  <a:lnTo>
                    <a:pt x="1520" y="376"/>
                  </a:lnTo>
                  <a:lnTo>
                    <a:pt x="1538" y="376"/>
                  </a:lnTo>
                  <a:lnTo>
                    <a:pt x="1552" y="351"/>
                  </a:lnTo>
                  <a:lnTo>
                    <a:pt x="1552" y="351"/>
                  </a:lnTo>
                  <a:lnTo>
                    <a:pt x="1552" y="369"/>
                  </a:lnTo>
                  <a:lnTo>
                    <a:pt x="1552" y="323"/>
                  </a:lnTo>
                  <a:lnTo>
                    <a:pt x="1570" y="309"/>
                  </a:lnTo>
                  <a:lnTo>
                    <a:pt x="1587" y="305"/>
                  </a:lnTo>
                  <a:lnTo>
                    <a:pt x="1591" y="294"/>
                  </a:lnTo>
                  <a:lnTo>
                    <a:pt x="1595" y="273"/>
                  </a:lnTo>
                  <a:lnTo>
                    <a:pt x="1598" y="255"/>
                  </a:lnTo>
                  <a:lnTo>
                    <a:pt x="1616" y="241"/>
                  </a:lnTo>
                  <a:lnTo>
                    <a:pt x="1641" y="245"/>
                  </a:lnTo>
                  <a:lnTo>
                    <a:pt x="1669" y="238"/>
                  </a:lnTo>
                  <a:lnTo>
                    <a:pt x="1737" y="241"/>
                  </a:lnTo>
                  <a:lnTo>
                    <a:pt x="1737" y="241"/>
                  </a:lnTo>
                  <a:lnTo>
                    <a:pt x="1737" y="241"/>
                  </a:lnTo>
                  <a:lnTo>
                    <a:pt x="1747" y="330"/>
                  </a:lnTo>
                  <a:lnTo>
                    <a:pt x="1751" y="337"/>
                  </a:lnTo>
                  <a:lnTo>
                    <a:pt x="1754" y="344"/>
                  </a:lnTo>
                  <a:lnTo>
                    <a:pt x="1790" y="408"/>
                  </a:lnTo>
                  <a:lnTo>
                    <a:pt x="1790" y="408"/>
                  </a:lnTo>
                  <a:lnTo>
                    <a:pt x="1790" y="408"/>
                  </a:lnTo>
                  <a:lnTo>
                    <a:pt x="1790" y="433"/>
                  </a:lnTo>
                  <a:lnTo>
                    <a:pt x="1811" y="433"/>
                  </a:lnTo>
                  <a:lnTo>
                    <a:pt x="1818" y="440"/>
                  </a:lnTo>
                  <a:lnTo>
                    <a:pt x="1825" y="458"/>
                  </a:lnTo>
                  <a:lnTo>
                    <a:pt x="1825" y="458"/>
                  </a:lnTo>
                  <a:lnTo>
                    <a:pt x="1840" y="472"/>
                  </a:lnTo>
                  <a:lnTo>
                    <a:pt x="1847" y="461"/>
                  </a:lnTo>
                  <a:lnTo>
                    <a:pt x="1864" y="465"/>
                  </a:lnTo>
                  <a:lnTo>
                    <a:pt x="1882" y="468"/>
                  </a:lnTo>
                  <a:lnTo>
                    <a:pt x="1893" y="483"/>
                  </a:lnTo>
                  <a:lnTo>
                    <a:pt x="1907" y="468"/>
                  </a:lnTo>
                  <a:lnTo>
                    <a:pt x="1939" y="468"/>
                  </a:lnTo>
                  <a:lnTo>
                    <a:pt x="1967" y="500"/>
                  </a:lnTo>
                  <a:lnTo>
                    <a:pt x="1967" y="500"/>
                  </a:lnTo>
                  <a:lnTo>
                    <a:pt x="1999" y="507"/>
                  </a:lnTo>
                  <a:lnTo>
                    <a:pt x="1985" y="525"/>
                  </a:lnTo>
                  <a:lnTo>
                    <a:pt x="2014" y="525"/>
                  </a:lnTo>
                  <a:lnTo>
                    <a:pt x="2031" y="522"/>
                  </a:lnTo>
                  <a:lnTo>
                    <a:pt x="2028" y="554"/>
                  </a:lnTo>
                  <a:lnTo>
                    <a:pt x="2028" y="554"/>
                  </a:lnTo>
                  <a:lnTo>
                    <a:pt x="2028" y="554"/>
                  </a:lnTo>
                  <a:lnTo>
                    <a:pt x="1804" y="1051"/>
                  </a:lnTo>
                  <a:lnTo>
                    <a:pt x="1804" y="1051"/>
                  </a:lnTo>
                  <a:lnTo>
                    <a:pt x="1804" y="1051"/>
                  </a:lnTo>
                  <a:lnTo>
                    <a:pt x="1793" y="1072"/>
                  </a:lnTo>
                  <a:lnTo>
                    <a:pt x="1804" y="1076"/>
                  </a:lnTo>
                  <a:lnTo>
                    <a:pt x="1829" y="1086"/>
                  </a:lnTo>
                  <a:lnTo>
                    <a:pt x="1836" y="1122"/>
                  </a:lnTo>
                  <a:lnTo>
                    <a:pt x="1832" y="1129"/>
                  </a:lnTo>
                  <a:lnTo>
                    <a:pt x="1832" y="1129"/>
                  </a:lnTo>
                  <a:lnTo>
                    <a:pt x="1832" y="1129"/>
                  </a:lnTo>
                  <a:lnTo>
                    <a:pt x="1832" y="1129"/>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44" name="Freeform 243">
              <a:extLst>
                <a:ext uri="{FF2B5EF4-FFF2-40B4-BE49-F238E27FC236}">
                  <a16:creationId xmlns:a16="http://schemas.microsoft.com/office/drawing/2014/main" id="{5C571601-3A1B-0E4F-82BC-E5C169425CDE}"/>
                </a:ext>
              </a:extLst>
            </p:cNvPr>
            <p:cNvSpPr>
              <a:spLocks/>
            </p:cNvSpPr>
            <p:nvPr/>
          </p:nvSpPr>
          <p:spPr bwMode="auto">
            <a:xfrm>
              <a:off x="5897009" y="2091402"/>
              <a:ext cx="305635" cy="209283"/>
            </a:xfrm>
            <a:custGeom>
              <a:avLst/>
              <a:gdLst/>
              <a:ahLst/>
              <a:cxnLst>
                <a:cxn ang="0">
                  <a:pos x="128" y="14"/>
                </a:cxn>
                <a:cxn ang="0">
                  <a:pos x="75" y="0"/>
                </a:cxn>
                <a:cxn ang="0">
                  <a:pos x="18" y="10"/>
                </a:cxn>
                <a:cxn ang="0">
                  <a:pos x="18" y="46"/>
                </a:cxn>
                <a:cxn ang="0">
                  <a:pos x="25" y="57"/>
                </a:cxn>
                <a:cxn ang="0">
                  <a:pos x="11" y="53"/>
                </a:cxn>
                <a:cxn ang="0">
                  <a:pos x="0" y="50"/>
                </a:cxn>
                <a:cxn ang="0">
                  <a:pos x="11" y="103"/>
                </a:cxn>
                <a:cxn ang="0">
                  <a:pos x="36" y="106"/>
                </a:cxn>
                <a:cxn ang="0">
                  <a:pos x="32" y="117"/>
                </a:cxn>
                <a:cxn ang="0">
                  <a:pos x="11" y="117"/>
                </a:cxn>
                <a:cxn ang="0">
                  <a:pos x="11" y="135"/>
                </a:cxn>
                <a:cxn ang="0">
                  <a:pos x="11" y="145"/>
                </a:cxn>
                <a:cxn ang="0">
                  <a:pos x="18" y="170"/>
                </a:cxn>
                <a:cxn ang="0">
                  <a:pos x="29" y="170"/>
                </a:cxn>
                <a:cxn ang="0">
                  <a:pos x="32" y="188"/>
                </a:cxn>
                <a:cxn ang="0">
                  <a:pos x="47" y="202"/>
                </a:cxn>
                <a:cxn ang="0">
                  <a:pos x="61" y="188"/>
                </a:cxn>
                <a:cxn ang="0">
                  <a:pos x="71" y="188"/>
                </a:cxn>
                <a:cxn ang="0">
                  <a:pos x="78" y="195"/>
                </a:cxn>
                <a:cxn ang="0">
                  <a:pos x="89" y="192"/>
                </a:cxn>
                <a:cxn ang="0">
                  <a:pos x="96" y="195"/>
                </a:cxn>
                <a:cxn ang="0">
                  <a:pos x="114" y="202"/>
                </a:cxn>
                <a:cxn ang="0">
                  <a:pos x="128" y="188"/>
                </a:cxn>
                <a:cxn ang="0">
                  <a:pos x="142" y="188"/>
                </a:cxn>
                <a:cxn ang="0">
                  <a:pos x="153" y="188"/>
                </a:cxn>
                <a:cxn ang="0">
                  <a:pos x="164" y="167"/>
                </a:cxn>
                <a:cxn ang="0">
                  <a:pos x="181" y="167"/>
                </a:cxn>
                <a:cxn ang="0">
                  <a:pos x="189" y="170"/>
                </a:cxn>
                <a:cxn ang="0">
                  <a:pos x="203" y="156"/>
                </a:cxn>
                <a:cxn ang="0">
                  <a:pos x="206" y="163"/>
                </a:cxn>
                <a:cxn ang="0">
                  <a:pos x="221" y="167"/>
                </a:cxn>
                <a:cxn ang="0">
                  <a:pos x="231" y="160"/>
                </a:cxn>
                <a:cxn ang="0">
                  <a:pos x="231" y="149"/>
                </a:cxn>
                <a:cxn ang="0">
                  <a:pos x="242" y="135"/>
                </a:cxn>
                <a:cxn ang="0">
                  <a:pos x="253" y="128"/>
                </a:cxn>
                <a:cxn ang="0">
                  <a:pos x="263" y="121"/>
                </a:cxn>
                <a:cxn ang="0">
                  <a:pos x="260" y="110"/>
                </a:cxn>
                <a:cxn ang="0">
                  <a:pos x="281" y="103"/>
                </a:cxn>
                <a:cxn ang="0">
                  <a:pos x="281" y="82"/>
                </a:cxn>
                <a:cxn ang="0">
                  <a:pos x="274" y="74"/>
                </a:cxn>
                <a:cxn ang="0">
                  <a:pos x="284" y="64"/>
                </a:cxn>
                <a:cxn ang="0">
                  <a:pos x="284" y="39"/>
                </a:cxn>
                <a:cxn ang="0">
                  <a:pos x="295" y="32"/>
                </a:cxn>
                <a:cxn ang="0">
                  <a:pos x="263" y="18"/>
                </a:cxn>
                <a:cxn ang="0">
                  <a:pos x="231" y="18"/>
                </a:cxn>
                <a:cxn ang="0">
                  <a:pos x="192" y="3"/>
                </a:cxn>
                <a:cxn ang="0">
                  <a:pos x="181" y="7"/>
                </a:cxn>
                <a:cxn ang="0">
                  <a:pos x="174" y="10"/>
                </a:cxn>
                <a:cxn ang="0">
                  <a:pos x="160" y="14"/>
                </a:cxn>
                <a:cxn ang="0">
                  <a:pos x="160" y="14"/>
                </a:cxn>
              </a:cxnLst>
              <a:rect l="0" t="0" r="r" b="b"/>
              <a:pathLst>
                <a:path w="295" h="202">
                  <a:moveTo>
                    <a:pt x="160" y="14"/>
                  </a:moveTo>
                  <a:lnTo>
                    <a:pt x="128" y="14"/>
                  </a:lnTo>
                  <a:lnTo>
                    <a:pt x="110" y="0"/>
                  </a:lnTo>
                  <a:lnTo>
                    <a:pt x="75" y="0"/>
                  </a:lnTo>
                  <a:lnTo>
                    <a:pt x="47" y="0"/>
                  </a:lnTo>
                  <a:lnTo>
                    <a:pt x="18" y="10"/>
                  </a:lnTo>
                  <a:lnTo>
                    <a:pt x="18" y="32"/>
                  </a:lnTo>
                  <a:lnTo>
                    <a:pt x="18" y="46"/>
                  </a:lnTo>
                  <a:lnTo>
                    <a:pt x="18" y="50"/>
                  </a:lnTo>
                  <a:lnTo>
                    <a:pt x="25" y="57"/>
                  </a:lnTo>
                  <a:lnTo>
                    <a:pt x="22" y="67"/>
                  </a:lnTo>
                  <a:lnTo>
                    <a:pt x="11" y="53"/>
                  </a:lnTo>
                  <a:lnTo>
                    <a:pt x="11" y="53"/>
                  </a:lnTo>
                  <a:lnTo>
                    <a:pt x="0" y="50"/>
                  </a:lnTo>
                  <a:lnTo>
                    <a:pt x="11" y="92"/>
                  </a:lnTo>
                  <a:lnTo>
                    <a:pt x="11" y="103"/>
                  </a:lnTo>
                  <a:lnTo>
                    <a:pt x="11" y="113"/>
                  </a:lnTo>
                  <a:lnTo>
                    <a:pt x="36" y="106"/>
                  </a:lnTo>
                  <a:lnTo>
                    <a:pt x="32" y="117"/>
                  </a:lnTo>
                  <a:lnTo>
                    <a:pt x="32" y="117"/>
                  </a:lnTo>
                  <a:lnTo>
                    <a:pt x="18" y="121"/>
                  </a:lnTo>
                  <a:lnTo>
                    <a:pt x="11" y="117"/>
                  </a:lnTo>
                  <a:lnTo>
                    <a:pt x="11" y="128"/>
                  </a:lnTo>
                  <a:lnTo>
                    <a:pt x="11" y="135"/>
                  </a:lnTo>
                  <a:lnTo>
                    <a:pt x="11" y="135"/>
                  </a:lnTo>
                  <a:lnTo>
                    <a:pt x="11" y="145"/>
                  </a:lnTo>
                  <a:lnTo>
                    <a:pt x="15" y="160"/>
                  </a:lnTo>
                  <a:lnTo>
                    <a:pt x="18" y="170"/>
                  </a:lnTo>
                  <a:lnTo>
                    <a:pt x="22" y="177"/>
                  </a:lnTo>
                  <a:lnTo>
                    <a:pt x="29" y="170"/>
                  </a:lnTo>
                  <a:lnTo>
                    <a:pt x="29" y="177"/>
                  </a:lnTo>
                  <a:lnTo>
                    <a:pt x="32" y="188"/>
                  </a:lnTo>
                  <a:lnTo>
                    <a:pt x="36" y="202"/>
                  </a:lnTo>
                  <a:lnTo>
                    <a:pt x="47" y="202"/>
                  </a:lnTo>
                  <a:lnTo>
                    <a:pt x="61" y="202"/>
                  </a:lnTo>
                  <a:lnTo>
                    <a:pt x="61" y="188"/>
                  </a:lnTo>
                  <a:lnTo>
                    <a:pt x="68" y="188"/>
                  </a:lnTo>
                  <a:lnTo>
                    <a:pt x="71" y="188"/>
                  </a:lnTo>
                  <a:lnTo>
                    <a:pt x="71" y="195"/>
                  </a:lnTo>
                  <a:lnTo>
                    <a:pt x="78" y="195"/>
                  </a:lnTo>
                  <a:lnTo>
                    <a:pt x="89" y="195"/>
                  </a:lnTo>
                  <a:lnTo>
                    <a:pt x="89" y="192"/>
                  </a:lnTo>
                  <a:lnTo>
                    <a:pt x="89" y="188"/>
                  </a:lnTo>
                  <a:lnTo>
                    <a:pt x="96" y="195"/>
                  </a:lnTo>
                  <a:lnTo>
                    <a:pt x="107" y="202"/>
                  </a:lnTo>
                  <a:lnTo>
                    <a:pt x="114" y="202"/>
                  </a:lnTo>
                  <a:lnTo>
                    <a:pt x="128" y="202"/>
                  </a:lnTo>
                  <a:lnTo>
                    <a:pt x="128" y="188"/>
                  </a:lnTo>
                  <a:lnTo>
                    <a:pt x="135" y="188"/>
                  </a:lnTo>
                  <a:lnTo>
                    <a:pt x="142" y="188"/>
                  </a:lnTo>
                  <a:lnTo>
                    <a:pt x="146" y="188"/>
                  </a:lnTo>
                  <a:lnTo>
                    <a:pt x="153" y="188"/>
                  </a:lnTo>
                  <a:lnTo>
                    <a:pt x="153" y="177"/>
                  </a:lnTo>
                  <a:lnTo>
                    <a:pt x="164" y="167"/>
                  </a:lnTo>
                  <a:lnTo>
                    <a:pt x="174" y="167"/>
                  </a:lnTo>
                  <a:lnTo>
                    <a:pt x="181" y="167"/>
                  </a:lnTo>
                  <a:lnTo>
                    <a:pt x="185" y="170"/>
                  </a:lnTo>
                  <a:lnTo>
                    <a:pt x="189" y="170"/>
                  </a:lnTo>
                  <a:lnTo>
                    <a:pt x="192" y="170"/>
                  </a:lnTo>
                  <a:lnTo>
                    <a:pt x="203" y="156"/>
                  </a:lnTo>
                  <a:lnTo>
                    <a:pt x="203" y="156"/>
                  </a:lnTo>
                  <a:lnTo>
                    <a:pt x="206" y="163"/>
                  </a:lnTo>
                  <a:lnTo>
                    <a:pt x="213" y="167"/>
                  </a:lnTo>
                  <a:lnTo>
                    <a:pt x="221" y="167"/>
                  </a:lnTo>
                  <a:lnTo>
                    <a:pt x="228" y="167"/>
                  </a:lnTo>
                  <a:lnTo>
                    <a:pt x="231" y="160"/>
                  </a:lnTo>
                  <a:lnTo>
                    <a:pt x="235" y="160"/>
                  </a:lnTo>
                  <a:lnTo>
                    <a:pt x="231" y="149"/>
                  </a:lnTo>
                  <a:lnTo>
                    <a:pt x="242" y="138"/>
                  </a:lnTo>
                  <a:lnTo>
                    <a:pt x="242" y="135"/>
                  </a:lnTo>
                  <a:lnTo>
                    <a:pt x="242" y="124"/>
                  </a:lnTo>
                  <a:lnTo>
                    <a:pt x="253" y="128"/>
                  </a:lnTo>
                  <a:lnTo>
                    <a:pt x="256" y="124"/>
                  </a:lnTo>
                  <a:lnTo>
                    <a:pt x="263" y="121"/>
                  </a:lnTo>
                  <a:lnTo>
                    <a:pt x="260" y="117"/>
                  </a:lnTo>
                  <a:lnTo>
                    <a:pt x="260" y="110"/>
                  </a:lnTo>
                  <a:lnTo>
                    <a:pt x="263" y="103"/>
                  </a:lnTo>
                  <a:lnTo>
                    <a:pt x="281" y="103"/>
                  </a:lnTo>
                  <a:lnTo>
                    <a:pt x="281" y="92"/>
                  </a:lnTo>
                  <a:lnTo>
                    <a:pt x="281" y="82"/>
                  </a:lnTo>
                  <a:lnTo>
                    <a:pt x="274" y="82"/>
                  </a:lnTo>
                  <a:lnTo>
                    <a:pt x="274" y="74"/>
                  </a:lnTo>
                  <a:lnTo>
                    <a:pt x="277" y="74"/>
                  </a:lnTo>
                  <a:lnTo>
                    <a:pt x="284" y="64"/>
                  </a:lnTo>
                  <a:lnTo>
                    <a:pt x="284" y="57"/>
                  </a:lnTo>
                  <a:lnTo>
                    <a:pt x="284" y="39"/>
                  </a:lnTo>
                  <a:lnTo>
                    <a:pt x="295" y="46"/>
                  </a:lnTo>
                  <a:lnTo>
                    <a:pt x="295" y="32"/>
                  </a:lnTo>
                  <a:lnTo>
                    <a:pt x="292" y="10"/>
                  </a:lnTo>
                  <a:lnTo>
                    <a:pt x="263" y="18"/>
                  </a:lnTo>
                  <a:lnTo>
                    <a:pt x="242" y="18"/>
                  </a:lnTo>
                  <a:lnTo>
                    <a:pt x="231" y="18"/>
                  </a:lnTo>
                  <a:lnTo>
                    <a:pt x="206" y="3"/>
                  </a:lnTo>
                  <a:lnTo>
                    <a:pt x="192" y="3"/>
                  </a:lnTo>
                  <a:lnTo>
                    <a:pt x="185" y="3"/>
                  </a:lnTo>
                  <a:lnTo>
                    <a:pt x="181" y="7"/>
                  </a:lnTo>
                  <a:lnTo>
                    <a:pt x="174" y="7"/>
                  </a:lnTo>
                  <a:lnTo>
                    <a:pt x="174" y="10"/>
                  </a:lnTo>
                  <a:lnTo>
                    <a:pt x="164" y="14"/>
                  </a:lnTo>
                  <a:lnTo>
                    <a:pt x="160" y="14"/>
                  </a:lnTo>
                  <a:lnTo>
                    <a:pt x="160" y="14"/>
                  </a:lnTo>
                  <a:lnTo>
                    <a:pt x="160" y="14"/>
                  </a:lnTo>
                  <a:lnTo>
                    <a:pt x="160" y="14"/>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45" name="Freeform 244">
              <a:extLst>
                <a:ext uri="{FF2B5EF4-FFF2-40B4-BE49-F238E27FC236}">
                  <a16:creationId xmlns:a16="http://schemas.microsoft.com/office/drawing/2014/main" id="{91EB19B9-EBF4-F64D-90A7-A454E27BE3C7}"/>
                </a:ext>
              </a:extLst>
            </p:cNvPr>
            <p:cNvSpPr>
              <a:spLocks/>
            </p:cNvSpPr>
            <p:nvPr/>
          </p:nvSpPr>
          <p:spPr bwMode="auto">
            <a:xfrm>
              <a:off x="3951303" y="3047679"/>
              <a:ext cx="864068" cy="696227"/>
            </a:xfrm>
            <a:custGeom>
              <a:avLst/>
              <a:gdLst/>
              <a:ahLst/>
              <a:cxnLst>
                <a:cxn ang="0">
                  <a:pos x="71" y="242"/>
                </a:cxn>
                <a:cxn ang="0">
                  <a:pos x="124" y="238"/>
                </a:cxn>
                <a:cxn ang="0">
                  <a:pos x="163" y="224"/>
                </a:cxn>
                <a:cxn ang="0">
                  <a:pos x="184" y="253"/>
                </a:cxn>
                <a:cxn ang="0">
                  <a:pos x="188" y="288"/>
                </a:cxn>
                <a:cxn ang="0">
                  <a:pos x="174" y="306"/>
                </a:cxn>
                <a:cxn ang="0">
                  <a:pos x="191" y="352"/>
                </a:cxn>
                <a:cxn ang="0">
                  <a:pos x="188" y="402"/>
                </a:cxn>
                <a:cxn ang="0">
                  <a:pos x="206" y="462"/>
                </a:cxn>
                <a:cxn ang="0">
                  <a:pos x="227" y="498"/>
                </a:cxn>
                <a:cxn ang="0">
                  <a:pos x="259" y="523"/>
                </a:cxn>
                <a:cxn ang="0">
                  <a:pos x="287" y="547"/>
                </a:cxn>
                <a:cxn ang="0">
                  <a:pos x="358" y="547"/>
                </a:cxn>
                <a:cxn ang="0">
                  <a:pos x="397" y="551"/>
                </a:cxn>
                <a:cxn ang="0">
                  <a:pos x="437" y="565"/>
                </a:cxn>
                <a:cxn ang="0">
                  <a:pos x="465" y="579"/>
                </a:cxn>
                <a:cxn ang="0">
                  <a:pos x="515" y="601"/>
                </a:cxn>
                <a:cxn ang="0">
                  <a:pos x="550" y="618"/>
                </a:cxn>
                <a:cxn ang="0">
                  <a:pos x="568" y="636"/>
                </a:cxn>
                <a:cxn ang="0">
                  <a:pos x="614" y="668"/>
                </a:cxn>
                <a:cxn ang="0">
                  <a:pos x="674" y="661"/>
                </a:cxn>
                <a:cxn ang="0">
                  <a:pos x="706" y="665"/>
                </a:cxn>
                <a:cxn ang="0">
                  <a:pos x="749" y="654"/>
                </a:cxn>
                <a:cxn ang="0">
                  <a:pos x="770" y="608"/>
                </a:cxn>
                <a:cxn ang="0">
                  <a:pos x="820" y="565"/>
                </a:cxn>
                <a:cxn ang="0">
                  <a:pos x="799" y="459"/>
                </a:cxn>
                <a:cxn ang="0">
                  <a:pos x="824" y="412"/>
                </a:cxn>
                <a:cxn ang="0">
                  <a:pos x="770" y="363"/>
                </a:cxn>
                <a:cxn ang="0">
                  <a:pos x="678" y="356"/>
                </a:cxn>
                <a:cxn ang="0">
                  <a:pos x="625" y="313"/>
                </a:cxn>
                <a:cxn ang="0">
                  <a:pos x="646" y="224"/>
                </a:cxn>
                <a:cxn ang="0">
                  <a:pos x="632" y="132"/>
                </a:cxn>
                <a:cxn ang="0">
                  <a:pos x="596" y="79"/>
                </a:cxn>
                <a:cxn ang="0">
                  <a:pos x="568" y="68"/>
                </a:cxn>
                <a:cxn ang="0">
                  <a:pos x="479" y="0"/>
                </a:cxn>
                <a:cxn ang="0">
                  <a:pos x="408" y="4"/>
                </a:cxn>
                <a:cxn ang="0">
                  <a:pos x="369" y="25"/>
                </a:cxn>
                <a:cxn ang="0">
                  <a:pos x="334" y="36"/>
                </a:cxn>
                <a:cxn ang="0">
                  <a:pos x="326" y="68"/>
                </a:cxn>
                <a:cxn ang="0">
                  <a:pos x="298" y="118"/>
                </a:cxn>
                <a:cxn ang="0">
                  <a:pos x="213" y="189"/>
                </a:cxn>
                <a:cxn ang="0">
                  <a:pos x="163" y="199"/>
                </a:cxn>
                <a:cxn ang="0">
                  <a:pos x="128" y="182"/>
                </a:cxn>
                <a:cxn ang="0">
                  <a:pos x="57" y="213"/>
                </a:cxn>
                <a:cxn ang="0">
                  <a:pos x="53" y="256"/>
                </a:cxn>
              </a:cxnLst>
              <a:rect l="0" t="0" r="r" b="b"/>
              <a:pathLst>
                <a:path w="834" h="672">
                  <a:moveTo>
                    <a:pt x="53" y="256"/>
                  </a:moveTo>
                  <a:lnTo>
                    <a:pt x="71" y="249"/>
                  </a:lnTo>
                  <a:lnTo>
                    <a:pt x="71" y="242"/>
                  </a:lnTo>
                  <a:lnTo>
                    <a:pt x="99" y="242"/>
                  </a:lnTo>
                  <a:lnTo>
                    <a:pt x="120" y="242"/>
                  </a:lnTo>
                  <a:lnTo>
                    <a:pt x="124" y="238"/>
                  </a:lnTo>
                  <a:lnTo>
                    <a:pt x="145" y="242"/>
                  </a:lnTo>
                  <a:lnTo>
                    <a:pt x="159" y="242"/>
                  </a:lnTo>
                  <a:lnTo>
                    <a:pt x="163" y="224"/>
                  </a:lnTo>
                  <a:lnTo>
                    <a:pt x="174" y="224"/>
                  </a:lnTo>
                  <a:lnTo>
                    <a:pt x="191" y="245"/>
                  </a:lnTo>
                  <a:lnTo>
                    <a:pt x="184" y="253"/>
                  </a:lnTo>
                  <a:lnTo>
                    <a:pt x="184" y="267"/>
                  </a:lnTo>
                  <a:lnTo>
                    <a:pt x="184" y="277"/>
                  </a:lnTo>
                  <a:lnTo>
                    <a:pt x="188" y="288"/>
                  </a:lnTo>
                  <a:lnTo>
                    <a:pt x="188" y="288"/>
                  </a:lnTo>
                  <a:lnTo>
                    <a:pt x="188" y="306"/>
                  </a:lnTo>
                  <a:lnTo>
                    <a:pt x="174" y="306"/>
                  </a:lnTo>
                  <a:lnTo>
                    <a:pt x="174" y="331"/>
                  </a:lnTo>
                  <a:lnTo>
                    <a:pt x="174" y="352"/>
                  </a:lnTo>
                  <a:lnTo>
                    <a:pt x="191" y="352"/>
                  </a:lnTo>
                  <a:lnTo>
                    <a:pt x="191" y="373"/>
                  </a:lnTo>
                  <a:lnTo>
                    <a:pt x="191" y="388"/>
                  </a:lnTo>
                  <a:lnTo>
                    <a:pt x="188" y="402"/>
                  </a:lnTo>
                  <a:lnTo>
                    <a:pt x="188" y="416"/>
                  </a:lnTo>
                  <a:lnTo>
                    <a:pt x="188" y="437"/>
                  </a:lnTo>
                  <a:lnTo>
                    <a:pt x="206" y="462"/>
                  </a:lnTo>
                  <a:lnTo>
                    <a:pt x="216" y="466"/>
                  </a:lnTo>
                  <a:lnTo>
                    <a:pt x="227" y="469"/>
                  </a:lnTo>
                  <a:lnTo>
                    <a:pt x="227" y="498"/>
                  </a:lnTo>
                  <a:lnTo>
                    <a:pt x="241" y="498"/>
                  </a:lnTo>
                  <a:lnTo>
                    <a:pt x="266" y="501"/>
                  </a:lnTo>
                  <a:lnTo>
                    <a:pt x="259" y="523"/>
                  </a:lnTo>
                  <a:lnTo>
                    <a:pt x="277" y="523"/>
                  </a:lnTo>
                  <a:lnTo>
                    <a:pt x="302" y="523"/>
                  </a:lnTo>
                  <a:lnTo>
                    <a:pt x="287" y="547"/>
                  </a:lnTo>
                  <a:lnTo>
                    <a:pt x="319" y="551"/>
                  </a:lnTo>
                  <a:lnTo>
                    <a:pt x="355" y="558"/>
                  </a:lnTo>
                  <a:lnTo>
                    <a:pt x="358" y="547"/>
                  </a:lnTo>
                  <a:lnTo>
                    <a:pt x="373" y="547"/>
                  </a:lnTo>
                  <a:lnTo>
                    <a:pt x="405" y="547"/>
                  </a:lnTo>
                  <a:lnTo>
                    <a:pt x="397" y="551"/>
                  </a:lnTo>
                  <a:lnTo>
                    <a:pt x="419" y="569"/>
                  </a:lnTo>
                  <a:lnTo>
                    <a:pt x="429" y="579"/>
                  </a:lnTo>
                  <a:lnTo>
                    <a:pt x="437" y="565"/>
                  </a:lnTo>
                  <a:lnTo>
                    <a:pt x="447" y="565"/>
                  </a:lnTo>
                  <a:lnTo>
                    <a:pt x="458" y="565"/>
                  </a:lnTo>
                  <a:lnTo>
                    <a:pt x="465" y="579"/>
                  </a:lnTo>
                  <a:lnTo>
                    <a:pt x="468" y="586"/>
                  </a:lnTo>
                  <a:lnTo>
                    <a:pt x="486" y="611"/>
                  </a:lnTo>
                  <a:lnTo>
                    <a:pt x="515" y="601"/>
                  </a:lnTo>
                  <a:lnTo>
                    <a:pt x="539" y="618"/>
                  </a:lnTo>
                  <a:lnTo>
                    <a:pt x="547" y="626"/>
                  </a:lnTo>
                  <a:lnTo>
                    <a:pt x="550" y="618"/>
                  </a:lnTo>
                  <a:lnTo>
                    <a:pt x="561" y="618"/>
                  </a:lnTo>
                  <a:lnTo>
                    <a:pt x="575" y="618"/>
                  </a:lnTo>
                  <a:lnTo>
                    <a:pt x="568" y="636"/>
                  </a:lnTo>
                  <a:lnTo>
                    <a:pt x="582" y="643"/>
                  </a:lnTo>
                  <a:lnTo>
                    <a:pt x="600" y="668"/>
                  </a:lnTo>
                  <a:lnTo>
                    <a:pt x="614" y="668"/>
                  </a:lnTo>
                  <a:lnTo>
                    <a:pt x="642" y="665"/>
                  </a:lnTo>
                  <a:lnTo>
                    <a:pt x="660" y="661"/>
                  </a:lnTo>
                  <a:lnTo>
                    <a:pt x="674" y="661"/>
                  </a:lnTo>
                  <a:lnTo>
                    <a:pt x="689" y="661"/>
                  </a:lnTo>
                  <a:lnTo>
                    <a:pt x="696" y="661"/>
                  </a:lnTo>
                  <a:lnTo>
                    <a:pt x="706" y="665"/>
                  </a:lnTo>
                  <a:lnTo>
                    <a:pt x="721" y="672"/>
                  </a:lnTo>
                  <a:lnTo>
                    <a:pt x="735" y="658"/>
                  </a:lnTo>
                  <a:lnTo>
                    <a:pt x="749" y="654"/>
                  </a:lnTo>
                  <a:lnTo>
                    <a:pt x="763" y="643"/>
                  </a:lnTo>
                  <a:lnTo>
                    <a:pt x="774" y="633"/>
                  </a:lnTo>
                  <a:lnTo>
                    <a:pt x="770" y="608"/>
                  </a:lnTo>
                  <a:lnTo>
                    <a:pt x="781" y="594"/>
                  </a:lnTo>
                  <a:lnTo>
                    <a:pt x="799" y="565"/>
                  </a:lnTo>
                  <a:lnTo>
                    <a:pt x="820" y="565"/>
                  </a:lnTo>
                  <a:lnTo>
                    <a:pt x="827" y="508"/>
                  </a:lnTo>
                  <a:lnTo>
                    <a:pt x="834" y="459"/>
                  </a:lnTo>
                  <a:lnTo>
                    <a:pt x="799" y="459"/>
                  </a:lnTo>
                  <a:lnTo>
                    <a:pt x="799" y="430"/>
                  </a:lnTo>
                  <a:lnTo>
                    <a:pt x="799" y="409"/>
                  </a:lnTo>
                  <a:lnTo>
                    <a:pt x="824" y="412"/>
                  </a:lnTo>
                  <a:lnTo>
                    <a:pt x="816" y="380"/>
                  </a:lnTo>
                  <a:lnTo>
                    <a:pt x="813" y="356"/>
                  </a:lnTo>
                  <a:lnTo>
                    <a:pt x="770" y="363"/>
                  </a:lnTo>
                  <a:lnTo>
                    <a:pt x="738" y="352"/>
                  </a:lnTo>
                  <a:lnTo>
                    <a:pt x="724" y="345"/>
                  </a:lnTo>
                  <a:lnTo>
                    <a:pt x="678" y="356"/>
                  </a:lnTo>
                  <a:lnTo>
                    <a:pt x="678" y="348"/>
                  </a:lnTo>
                  <a:lnTo>
                    <a:pt x="674" y="327"/>
                  </a:lnTo>
                  <a:lnTo>
                    <a:pt x="625" y="313"/>
                  </a:lnTo>
                  <a:lnTo>
                    <a:pt x="625" y="277"/>
                  </a:lnTo>
                  <a:lnTo>
                    <a:pt x="625" y="242"/>
                  </a:lnTo>
                  <a:lnTo>
                    <a:pt x="646" y="224"/>
                  </a:lnTo>
                  <a:lnTo>
                    <a:pt x="646" y="192"/>
                  </a:lnTo>
                  <a:lnTo>
                    <a:pt x="646" y="157"/>
                  </a:lnTo>
                  <a:lnTo>
                    <a:pt x="632" y="132"/>
                  </a:lnTo>
                  <a:lnTo>
                    <a:pt x="635" y="93"/>
                  </a:lnTo>
                  <a:lnTo>
                    <a:pt x="632" y="89"/>
                  </a:lnTo>
                  <a:lnTo>
                    <a:pt x="596" y="79"/>
                  </a:lnTo>
                  <a:lnTo>
                    <a:pt x="589" y="82"/>
                  </a:lnTo>
                  <a:lnTo>
                    <a:pt x="564" y="86"/>
                  </a:lnTo>
                  <a:lnTo>
                    <a:pt x="568" y="68"/>
                  </a:lnTo>
                  <a:lnTo>
                    <a:pt x="525" y="57"/>
                  </a:lnTo>
                  <a:lnTo>
                    <a:pt x="493" y="47"/>
                  </a:lnTo>
                  <a:lnTo>
                    <a:pt x="479" y="0"/>
                  </a:lnTo>
                  <a:lnTo>
                    <a:pt x="472" y="0"/>
                  </a:lnTo>
                  <a:lnTo>
                    <a:pt x="447" y="0"/>
                  </a:lnTo>
                  <a:lnTo>
                    <a:pt x="408" y="4"/>
                  </a:lnTo>
                  <a:lnTo>
                    <a:pt x="383" y="4"/>
                  </a:lnTo>
                  <a:lnTo>
                    <a:pt x="383" y="15"/>
                  </a:lnTo>
                  <a:lnTo>
                    <a:pt x="369" y="25"/>
                  </a:lnTo>
                  <a:lnTo>
                    <a:pt x="369" y="29"/>
                  </a:lnTo>
                  <a:lnTo>
                    <a:pt x="373" y="50"/>
                  </a:lnTo>
                  <a:lnTo>
                    <a:pt x="334" y="36"/>
                  </a:lnTo>
                  <a:lnTo>
                    <a:pt x="334" y="57"/>
                  </a:lnTo>
                  <a:lnTo>
                    <a:pt x="330" y="71"/>
                  </a:lnTo>
                  <a:lnTo>
                    <a:pt x="326" y="68"/>
                  </a:lnTo>
                  <a:lnTo>
                    <a:pt x="326" y="79"/>
                  </a:lnTo>
                  <a:lnTo>
                    <a:pt x="326" y="114"/>
                  </a:lnTo>
                  <a:lnTo>
                    <a:pt x="298" y="118"/>
                  </a:lnTo>
                  <a:lnTo>
                    <a:pt x="273" y="121"/>
                  </a:lnTo>
                  <a:lnTo>
                    <a:pt x="220" y="132"/>
                  </a:lnTo>
                  <a:lnTo>
                    <a:pt x="213" y="189"/>
                  </a:lnTo>
                  <a:lnTo>
                    <a:pt x="195" y="178"/>
                  </a:lnTo>
                  <a:lnTo>
                    <a:pt x="177" y="167"/>
                  </a:lnTo>
                  <a:lnTo>
                    <a:pt x="163" y="199"/>
                  </a:lnTo>
                  <a:lnTo>
                    <a:pt x="138" y="192"/>
                  </a:lnTo>
                  <a:lnTo>
                    <a:pt x="128" y="189"/>
                  </a:lnTo>
                  <a:lnTo>
                    <a:pt x="128" y="182"/>
                  </a:lnTo>
                  <a:lnTo>
                    <a:pt x="106" y="178"/>
                  </a:lnTo>
                  <a:lnTo>
                    <a:pt x="49" y="174"/>
                  </a:lnTo>
                  <a:lnTo>
                    <a:pt x="57" y="213"/>
                  </a:lnTo>
                  <a:lnTo>
                    <a:pt x="0" y="238"/>
                  </a:lnTo>
                  <a:lnTo>
                    <a:pt x="0" y="238"/>
                  </a:lnTo>
                  <a:lnTo>
                    <a:pt x="53" y="256"/>
                  </a:lnTo>
                  <a:lnTo>
                    <a:pt x="53" y="256"/>
                  </a:lnTo>
                  <a:lnTo>
                    <a:pt x="53" y="256"/>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46" name="Freeform 245">
              <a:extLst>
                <a:ext uri="{FF2B5EF4-FFF2-40B4-BE49-F238E27FC236}">
                  <a16:creationId xmlns:a16="http://schemas.microsoft.com/office/drawing/2014/main" id="{1FA86BCA-FDB5-E94C-A843-193FF8A0F646}"/>
                </a:ext>
              </a:extLst>
            </p:cNvPr>
            <p:cNvSpPr>
              <a:spLocks/>
            </p:cNvSpPr>
            <p:nvPr/>
          </p:nvSpPr>
          <p:spPr bwMode="auto">
            <a:xfrm>
              <a:off x="4598835" y="2959614"/>
              <a:ext cx="1368625" cy="1325111"/>
            </a:xfrm>
            <a:custGeom>
              <a:avLst/>
              <a:gdLst/>
              <a:ahLst/>
              <a:cxnLst>
                <a:cxn ang="0">
                  <a:pos x="440" y="1201"/>
                </a:cxn>
                <a:cxn ang="0">
                  <a:pos x="380" y="1172"/>
                </a:cxn>
                <a:cxn ang="0">
                  <a:pos x="383" y="1094"/>
                </a:cxn>
                <a:cxn ang="0">
                  <a:pos x="383" y="1066"/>
                </a:cxn>
                <a:cxn ang="0">
                  <a:pos x="177" y="1055"/>
                </a:cxn>
                <a:cxn ang="0">
                  <a:pos x="128" y="949"/>
                </a:cxn>
                <a:cxn ang="0">
                  <a:pos x="152" y="917"/>
                </a:cxn>
                <a:cxn ang="0">
                  <a:pos x="142" y="874"/>
                </a:cxn>
                <a:cxn ang="0">
                  <a:pos x="142" y="838"/>
                </a:cxn>
                <a:cxn ang="0">
                  <a:pos x="142" y="806"/>
                </a:cxn>
                <a:cxn ang="0">
                  <a:pos x="110" y="746"/>
                </a:cxn>
                <a:cxn ang="0">
                  <a:pos x="145" y="693"/>
                </a:cxn>
                <a:cxn ang="0">
                  <a:pos x="202" y="593"/>
                </a:cxn>
                <a:cxn ang="0">
                  <a:pos x="174" y="494"/>
                </a:cxn>
                <a:cxn ang="0">
                  <a:pos x="145" y="448"/>
                </a:cxn>
                <a:cxn ang="0">
                  <a:pos x="53" y="433"/>
                </a:cxn>
                <a:cxn ang="0">
                  <a:pos x="0" y="327"/>
                </a:cxn>
                <a:cxn ang="0">
                  <a:pos x="7" y="217"/>
                </a:cxn>
                <a:cxn ang="0">
                  <a:pos x="355" y="178"/>
                </a:cxn>
                <a:cxn ang="0">
                  <a:pos x="366" y="167"/>
                </a:cxn>
                <a:cxn ang="0">
                  <a:pos x="380" y="103"/>
                </a:cxn>
                <a:cxn ang="0">
                  <a:pos x="366" y="61"/>
                </a:cxn>
                <a:cxn ang="0">
                  <a:pos x="397" y="29"/>
                </a:cxn>
                <a:cxn ang="0">
                  <a:pos x="444" y="82"/>
                </a:cxn>
                <a:cxn ang="0">
                  <a:pos x="508" y="188"/>
                </a:cxn>
                <a:cxn ang="0">
                  <a:pos x="532" y="231"/>
                </a:cxn>
                <a:cxn ang="0">
                  <a:pos x="1321" y="291"/>
                </a:cxn>
                <a:cxn ang="0">
                  <a:pos x="1289" y="359"/>
                </a:cxn>
                <a:cxn ang="0">
                  <a:pos x="1271" y="462"/>
                </a:cxn>
                <a:cxn ang="0">
                  <a:pos x="1257" y="554"/>
                </a:cxn>
                <a:cxn ang="0">
                  <a:pos x="1268" y="618"/>
                </a:cxn>
                <a:cxn ang="0">
                  <a:pos x="1271" y="675"/>
                </a:cxn>
                <a:cxn ang="0">
                  <a:pos x="1250" y="789"/>
                </a:cxn>
                <a:cxn ang="0">
                  <a:pos x="1204" y="892"/>
                </a:cxn>
                <a:cxn ang="0">
                  <a:pos x="1115" y="959"/>
                </a:cxn>
                <a:cxn ang="0">
                  <a:pos x="1094" y="1002"/>
                </a:cxn>
                <a:cxn ang="0">
                  <a:pos x="1054" y="1034"/>
                </a:cxn>
                <a:cxn ang="0">
                  <a:pos x="1019" y="1116"/>
                </a:cxn>
                <a:cxn ang="0">
                  <a:pos x="969" y="1155"/>
                </a:cxn>
                <a:cxn ang="0">
                  <a:pos x="980" y="1226"/>
                </a:cxn>
                <a:cxn ang="0">
                  <a:pos x="959" y="1254"/>
                </a:cxn>
                <a:cxn ang="0">
                  <a:pos x="930" y="1165"/>
                </a:cxn>
                <a:cxn ang="0">
                  <a:pos x="877" y="1183"/>
                </a:cxn>
                <a:cxn ang="0">
                  <a:pos x="802" y="1187"/>
                </a:cxn>
                <a:cxn ang="0">
                  <a:pos x="742" y="1187"/>
                </a:cxn>
                <a:cxn ang="0">
                  <a:pos x="618" y="1158"/>
                </a:cxn>
                <a:cxn ang="0">
                  <a:pos x="564" y="1162"/>
                </a:cxn>
                <a:cxn ang="0">
                  <a:pos x="504" y="1222"/>
                </a:cxn>
                <a:cxn ang="0">
                  <a:pos x="479" y="1279"/>
                </a:cxn>
              </a:cxnLst>
              <a:rect l="0" t="0" r="r" b="b"/>
              <a:pathLst>
                <a:path w="1321" h="1279">
                  <a:moveTo>
                    <a:pt x="479" y="1279"/>
                  </a:moveTo>
                  <a:lnTo>
                    <a:pt x="458" y="1254"/>
                  </a:lnTo>
                  <a:lnTo>
                    <a:pt x="461" y="1215"/>
                  </a:lnTo>
                  <a:lnTo>
                    <a:pt x="440" y="1201"/>
                  </a:lnTo>
                  <a:lnTo>
                    <a:pt x="422" y="1187"/>
                  </a:lnTo>
                  <a:lnTo>
                    <a:pt x="401" y="1187"/>
                  </a:lnTo>
                  <a:lnTo>
                    <a:pt x="383" y="1176"/>
                  </a:lnTo>
                  <a:lnTo>
                    <a:pt x="380" y="1172"/>
                  </a:lnTo>
                  <a:lnTo>
                    <a:pt x="373" y="1137"/>
                  </a:lnTo>
                  <a:lnTo>
                    <a:pt x="373" y="1126"/>
                  </a:lnTo>
                  <a:lnTo>
                    <a:pt x="373" y="1094"/>
                  </a:lnTo>
                  <a:lnTo>
                    <a:pt x="383" y="1094"/>
                  </a:lnTo>
                  <a:lnTo>
                    <a:pt x="383" y="1087"/>
                  </a:lnTo>
                  <a:lnTo>
                    <a:pt x="383" y="1059"/>
                  </a:lnTo>
                  <a:lnTo>
                    <a:pt x="387" y="1066"/>
                  </a:lnTo>
                  <a:lnTo>
                    <a:pt x="383" y="1066"/>
                  </a:lnTo>
                  <a:lnTo>
                    <a:pt x="383" y="1066"/>
                  </a:lnTo>
                  <a:lnTo>
                    <a:pt x="177" y="1069"/>
                  </a:lnTo>
                  <a:lnTo>
                    <a:pt x="177" y="1062"/>
                  </a:lnTo>
                  <a:lnTo>
                    <a:pt x="177" y="1055"/>
                  </a:lnTo>
                  <a:lnTo>
                    <a:pt x="174" y="991"/>
                  </a:lnTo>
                  <a:lnTo>
                    <a:pt x="170" y="973"/>
                  </a:lnTo>
                  <a:lnTo>
                    <a:pt x="167" y="956"/>
                  </a:lnTo>
                  <a:lnTo>
                    <a:pt x="128" y="949"/>
                  </a:lnTo>
                  <a:lnTo>
                    <a:pt x="135" y="931"/>
                  </a:lnTo>
                  <a:lnTo>
                    <a:pt x="138" y="931"/>
                  </a:lnTo>
                  <a:lnTo>
                    <a:pt x="152" y="927"/>
                  </a:lnTo>
                  <a:lnTo>
                    <a:pt x="152" y="917"/>
                  </a:lnTo>
                  <a:lnTo>
                    <a:pt x="152" y="906"/>
                  </a:lnTo>
                  <a:lnTo>
                    <a:pt x="142" y="902"/>
                  </a:lnTo>
                  <a:lnTo>
                    <a:pt x="142" y="888"/>
                  </a:lnTo>
                  <a:lnTo>
                    <a:pt x="142" y="874"/>
                  </a:lnTo>
                  <a:lnTo>
                    <a:pt x="152" y="878"/>
                  </a:lnTo>
                  <a:lnTo>
                    <a:pt x="152" y="863"/>
                  </a:lnTo>
                  <a:lnTo>
                    <a:pt x="152" y="846"/>
                  </a:lnTo>
                  <a:lnTo>
                    <a:pt x="142" y="838"/>
                  </a:lnTo>
                  <a:lnTo>
                    <a:pt x="135" y="824"/>
                  </a:lnTo>
                  <a:lnTo>
                    <a:pt x="131" y="810"/>
                  </a:lnTo>
                  <a:lnTo>
                    <a:pt x="142" y="806"/>
                  </a:lnTo>
                  <a:lnTo>
                    <a:pt x="142" y="806"/>
                  </a:lnTo>
                  <a:lnTo>
                    <a:pt x="149" y="792"/>
                  </a:lnTo>
                  <a:lnTo>
                    <a:pt x="120" y="771"/>
                  </a:lnTo>
                  <a:lnTo>
                    <a:pt x="96" y="757"/>
                  </a:lnTo>
                  <a:lnTo>
                    <a:pt x="110" y="746"/>
                  </a:lnTo>
                  <a:lnTo>
                    <a:pt x="124" y="739"/>
                  </a:lnTo>
                  <a:lnTo>
                    <a:pt x="138" y="728"/>
                  </a:lnTo>
                  <a:lnTo>
                    <a:pt x="149" y="718"/>
                  </a:lnTo>
                  <a:lnTo>
                    <a:pt x="145" y="693"/>
                  </a:lnTo>
                  <a:lnTo>
                    <a:pt x="156" y="679"/>
                  </a:lnTo>
                  <a:lnTo>
                    <a:pt x="174" y="650"/>
                  </a:lnTo>
                  <a:lnTo>
                    <a:pt x="195" y="650"/>
                  </a:lnTo>
                  <a:lnTo>
                    <a:pt x="202" y="593"/>
                  </a:lnTo>
                  <a:lnTo>
                    <a:pt x="209" y="544"/>
                  </a:lnTo>
                  <a:lnTo>
                    <a:pt x="174" y="544"/>
                  </a:lnTo>
                  <a:lnTo>
                    <a:pt x="174" y="515"/>
                  </a:lnTo>
                  <a:lnTo>
                    <a:pt x="174" y="494"/>
                  </a:lnTo>
                  <a:lnTo>
                    <a:pt x="199" y="497"/>
                  </a:lnTo>
                  <a:lnTo>
                    <a:pt x="191" y="465"/>
                  </a:lnTo>
                  <a:lnTo>
                    <a:pt x="188" y="441"/>
                  </a:lnTo>
                  <a:lnTo>
                    <a:pt x="145" y="448"/>
                  </a:lnTo>
                  <a:lnTo>
                    <a:pt x="113" y="437"/>
                  </a:lnTo>
                  <a:lnTo>
                    <a:pt x="99" y="430"/>
                  </a:lnTo>
                  <a:lnTo>
                    <a:pt x="53" y="441"/>
                  </a:lnTo>
                  <a:lnTo>
                    <a:pt x="53" y="433"/>
                  </a:lnTo>
                  <a:lnTo>
                    <a:pt x="49" y="412"/>
                  </a:lnTo>
                  <a:lnTo>
                    <a:pt x="0" y="398"/>
                  </a:lnTo>
                  <a:lnTo>
                    <a:pt x="0" y="362"/>
                  </a:lnTo>
                  <a:lnTo>
                    <a:pt x="0" y="327"/>
                  </a:lnTo>
                  <a:lnTo>
                    <a:pt x="21" y="309"/>
                  </a:lnTo>
                  <a:lnTo>
                    <a:pt x="21" y="277"/>
                  </a:lnTo>
                  <a:lnTo>
                    <a:pt x="21" y="242"/>
                  </a:lnTo>
                  <a:lnTo>
                    <a:pt x="7" y="217"/>
                  </a:lnTo>
                  <a:lnTo>
                    <a:pt x="10" y="178"/>
                  </a:lnTo>
                  <a:lnTo>
                    <a:pt x="10" y="178"/>
                  </a:lnTo>
                  <a:lnTo>
                    <a:pt x="355" y="178"/>
                  </a:lnTo>
                  <a:lnTo>
                    <a:pt x="355" y="178"/>
                  </a:lnTo>
                  <a:lnTo>
                    <a:pt x="358" y="174"/>
                  </a:lnTo>
                  <a:lnTo>
                    <a:pt x="366" y="171"/>
                  </a:lnTo>
                  <a:lnTo>
                    <a:pt x="366" y="167"/>
                  </a:lnTo>
                  <a:lnTo>
                    <a:pt x="366" y="167"/>
                  </a:lnTo>
                  <a:lnTo>
                    <a:pt x="366" y="121"/>
                  </a:lnTo>
                  <a:lnTo>
                    <a:pt x="366" y="121"/>
                  </a:lnTo>
                  <a:lnTo>
                    <a:pt x="373" y="107"/>
                  </a:lnTo>
                  <a:lnTo>
                    <a:pt x="380" y="103"/>
                  </a:lnTo>
                  <a:lnTo>
                    <a:pt x="380" y="89"/>
                  </a:lnTo>
                  <a:lnTo>
                    <a:pt x="380" y="78"/>
                  </a:lnTo>
                  <a:lnTo>
                    <a:pt x="366" y="71"/>
                  </a:lnTo>
                  <a:lnTo>
                    <a:pt x="366" y="61"/>
                  </a:lnTo>
                  <a:lnTo>
                    <a:pt x="366" y="53"/>
                  </a:lnTo>
                  <a:lnTo>
                    <a:pt x="387" y="46"/>
                  </a:lnTo>
                  <a:lnTo>
                    <a:pt x="387" y="43"/>
                  </a:lnTo>
                  <a:lnTo>
                    <a:pt x="397" y="29"/>
                  </a:lnTo>
                  <a:lnTo>
                    <a:pt x="390" y="14"/>
                  </a:lnTo>
                  <a:lnTo>
                    <a:pt x="397" y="0"/>
                  </a:lnTo>
                  <a:lnTo>
                    <a:pt x="437" y="39"/>
                  </a:lnTo>
                  <a:lnTo>
                    <a:pt x="444" y="82"/>
                  </a:lnTo>
                  <a:lnTo>
                    <a:pt x="451" y="149"/>
                  </a:lnTo>
                  <a:lnTo>
                    <a:pt x="454" y="171"/>
                  </a:lnTo>
                  <a:lnTo>
                    <a:pt x="486" y="181"/>
                  </a:lnTo>
                  <a:lnTo>
                    <a:pt x="508" y="188"/>
                  </a:lnTo>
                  <a:lnTo>
                    <a:pt x="518" y="192"/>
                  </a:lnTo>
                  <a:lnTo>
                    <a:pt x="518" y="206"/>
                  </a:lnTo>
                  <a:lnTo>
                    <a:pt x="522" y="213"/>
                  </a:lnTo>
                  <a:lnTo>
                    <a:pt x="532" y="231"/>
                  </a:lnTo>
                  <a:lnTo>
                    <a:pt x="550" y="231"/>
                  </a:lnTo>
                  <a:lnTo>
                    <a:pt x="561" y="249"/>
                  </a:lnTo>
                  <a:lnTo>
                    <a:pt x="561" y="249"/>
                  </a:lnTo>
                  <a:lnTo>
                    <a:pt x="1321" y="291"/>
                  </a:lnTo>
                  <a:lnTo>
                    <a:pt x="1321" y="291"/>
                  </a:lnTo>
                  <a:lnTo>
                    <a:pt x="1303" y="320"/>
                  </a:lnTo>
                  <a:lnTo>
                    <a:pt x="1292" y="341"/>
                  </a:lnTo>
                  <a:lnTo>
                    <a:pt x="1289" y="359"/>
                  </a:lnTo>
                  <a:lnTo>
                    <a:pt x="1289" y="377"/>
                  </a:lnTo>
                  <a:lnTo>
                    <a:pt x="1275" y="370"/>
                  </a:lnTo>
                  <a:lnTo>
                    <a:pt x="1271" y="433"/>
                  </a:lnTo>
                  <a:lnTo>
                    <a:pt x="1271" y="462"/>
                  </a:lnTo>
                  <a:lnTo>
                    <a:pt x="1250" y="473"/>
                  </a:lnTo>
                  <a:lnTo>
                    <a:pt x="1264" y="512"/>
                  </a:lnTo>
                  <a:lnTo>
                    <a:pt x="1268" y="529"/>
                  </a:lnTo>
                  <a:lnTo>
                    <a:pt x="1257" y="554"/>
                  </a:lnTo>
                  <a:lnTo>
                    <a:pt x="1264" y="568"/>
                  </a:lnTo>
                  <a:lnTo>
                    <a:pt x="1275" y="593"/>
                  </a:lnTo>
                  <a:lnTo>
                    <a:pt x="1271" y="600"/>
                  </a:lnTo>
                  <a:lnTo>
                    <a:pt x="1268" y="618"/>
                  </a:lnTo>
                  <a:lnTo>
                    <a:pt x="1264" y="643"/>
                  </a:lnTo>
                  <a:lnTo>
                    <a:pt x="1289" y="647"/>
                  </a:lnTo>
                  <a:lnTo>
                    <a:pt x="1282" y="661"/>
                  </a:lnTo>
                  <a:lnTo>
                    <a:pt x="1271" y="675"/>
                  </a:lnTo>
                  <a:lnTo>
                    <a:pt x="1278" y="707"/>
                  </a:lnTo>
                  <a:lnTo>
                    <a:pt x="1257" y="725"/>
                  </a:lnTo>
                  <a:lnTo>
                    <a:pt x="1218" y="753"/>
                  </a:lnTo>
                  <a:lnTo>
                    <a:pt x="1250" y="789"/>
                  </a:lnTo>
                  <a:lnTo>
                    <a:pt x="1232" y="803"/>
                  </a:lnTo>
                  <a:lnTo>
                    <a:pt x="1221" y="810"/>
                  </a:lnTo>
                  <a:lnTo>
                    <a:pt x="1236" y="860"/>
                  </a:lnTo>
                  <a:lnTo>
                    <a:pt x="1204" y="892"/>
                  </a:lnTo>
                  <a:lnTo>
                    <a:pt x="1189" y="909"/>
                  </a:lnTo>
                  <a:lnTo>
                    <a:pt x="1186" y="888"/>
                  </a:lnTo>
                  <a:lnTo>
                    <a:pt x="1168" y="906"/>
                  </a:lnTo>
                  <a:lnTo>
                    <a:pt x="1115" y="959"/>
                  </a:lnTo>
                  <a:lnTo>
                    <a:pt x="1143" y="963"/>
                  </a:lnTo>
                  <a:lnTo>
                    <a:pt x="1126" y="984"/>
                  </a:lnTo>
                  <a:lnTo>
                    <a:pt x="1111" y="1009"/>
                  </a:lnTo>
                  <a:lnTo>
                    <a:pt x="1094" y="1002"/>
                  </a:lnTo>
                  <a:lnTo>
                    <a:pt x="1079" y="1005"/>
                  </a:lnTo>
                  <a:lnTo>
                    <a:pt x="1076" y="1005"/>
                  </a:lnTo>
                  <a:lnTo>
                    <a:pt x="1054" y="1030"/>
                  </a:lnTo>
                  <a:lnTo>
                    <a:pt x="1054" y="1034"/>
                  </a:lnTo>
                  <a:lnTo>
                    <a:pt x="1054" y="1044"/>
                  </a:lnTo>
                  <a:lnTo>
                    <a:pt x="1030" y="1059"/>
                  </a:lnTo>
                  <a:lnTo>
                    <a:pt x="1023" y="1087"/>
                  </a:lnTo>
                  <a:lnTo>
                    <a:pt x="1019" y="1116"/>
                  </a:lnTo>
                  <a:lnTo>
                    <a:pt x="994" y="1094"/>
                  </a:lnTo>
                  <a:lnTo>
                    <a:pt x="983" y="1144"/>
                  </a:lnTo>
                  <a:lnTo>
                    <a:pt x="980" y="1162"/>
                  </a:lnTo>
                  <a:lnTo>
                    <a:pt x="969" y="1155"/>
                  </a:lnTo>
                  <a:lnTo>
                    <a:pt x="966" y="1183"/>
                  </a:lnTo>
                  <a:lnTo>
                    <a:pt x="962" y="1201"/>
                  </a:lnTo>
                  <a:lnTo>
                    <a:pt x="980" y="1208"/>
                  </a:lnTo>
                  <a:lnTo>
                    <a:pt x="980" y="1226"/>
                  </a:lnTo>
                  <a:lnTo>
                    <a:pt x="980" y="1226"/>
                  </a:lnTo>
                  <a:lnTo>
                    <a:pt x="980" y="1247"/>
                  </a:lnTo>
                  <a:lnTo>
                    <a:pt x="980" y="1247"/>
                  </a:lnTo>
                  <a:lnTo>
                    <a:pt x="959" y="1254"/>
                  </a:lnTo>
                  <a:lnTo>
                    <a:pt x="927" y="1219"/>
                  </a:lnTo>
                  <a:lnTo>
                    <a:pt x="923" y="1211"/>
                  </a:lnTo>
                  <a:lnTo>
                    <a:pt x="916" y="1194"/>
                  </a:lnTo>
                  <a:lnTo>
                    <a:pt x="930" y="1165"/>
                  </a:lnTo>
                  <a:lnTo>
                    <a:pt x="902" y="1165"/>
                  </a:lnTo>
                  <a:lnTo>
                    <a:pt x="902" y="1165"/>
                  </a:lnTo>
                  <a:lnTo>
                    <a:pt x="888" y="1169"/>
                  </a:lnTo>
                  <a:lnTo>
                    <a:pt x="877" y="1183"/>
                  </a:lnTo>
                  <a:lnTo>
                    <a:pt x="859" y="1201"/>
                  </a:lnTo>
                  <a:lnTo>
                    <a:pt x="813" y="1176"/>
                  </a:lnTo>
                  <a:lnTo>
                    <a:pt x="806" y="1183"/>
                  </a:lnTo>
                  <a:lnTo>
                    <a:pt x="802" y="1187"/>
                  </a:lnTo>
                  <a:lnTo>
                    <a:pt x="774" y="1201"/>
                  </a:lnTo>
                  <a:lnTo>
                    <a:pt x="770" y="1201"/>
                  </a:lnTo>
                  <a:lnTo>
                    <a:pt x="753" y="1208"/>
                  </a:lnTo>
                  <a:lnTo>
                    <a:pt x="742" y="1187"/>
                  </a:lnTo>
                  <a:lnTo>
                    <a:pt x="728" y="1190"/>
                  </a:lnTo>
                  <a:lnTo>
                    <a:pt x="699" y="1194"/>
                  </a:lnTo>
                  <a:lnTo>
                    <a:pt x="667" y="1137"/>
                  </a:lnTo>
                  <a:lnTo>
                    <a:pt x="618" y="1158"/>
                  </a:lnTo>
                  <a:lnTo>
                    <a:pt x="607" y="1162"/>
                  </a:lnTo>
                  <a:lnTo>
                    <a:pt x="589" y="1169"/>
                  </a:lnTo>
                  <a:lnTo>
                    <a:pt x="582" y="1169"/>
                  </a:lnTo>
                  <a:lnTo>
                    <a:pt x="564" y="1162"/>
                  </a:lnTo>
                  <a:lnTo>
                    <a:pt x="547" y="1211"/>
                  </a:lnTo>
                  <a:lnTo>
                    <a:pt x="525" y="1222"/>
                  </a:lnTo>
                  <a:lnTo>
                    <a:pt x="515" y="1229"/>
                  </a:lnTo>
                  <a:lnTo>
                    <a:pt x="504" y="1222"/>
                  </a:lnTo>
                  <a:lnTo>
                    <a:pt x="497" y="1233"/>
                  </a:lnTo>
                  <a:lnTo>
                    <a:pt x="486" y="1247"/>
                  </a:lnTo>
                  <a:lnTo>
                    <a:pt x="493" y="1272"/>
                  </a:lnTo>
                  <a:lnTo>
                    <a:pt x="479" y="1279"/>
                  </a:lnTo>
                  <a:lnTo>
                    <a:pt x="479" y="1279"/>
                  </a:lnTo>
                  <a:lnTo>
                    <a:pt x="479" y="1279"/>
                  </a:lnTo>
                  <a:lnTo>
                    <a:pt x="479" y="1279"/>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47" name="Freeform 246">
              <a:extLst>
                <a:ext uri="{FF2B5EF4-FFF2-40B4-BE49-F238E27FC236}">
                  <a16:creationId xmlns:a16="http://schemas.microsoft.com/office/drawing/2014/main" id="{9D0190D8-1A4C-B74A-985C-7F79F66089FC}"/>
                </a:ext>
              </a:extLst>
            </p:cNvPr>
            <p:cNvSpPr>
              <a:spLocks/>
            </p:cNvSpPr>
            <p:nvPr/>
          </p:nvSpPr>
          <p:spPr bwMode="auto">
            <a:xfrm>
              <a:off x="3090343" y="3011417"/>
              <a:ext cx="915870" cy="471404"/>
            </a:xfrm>
            <a:custGeom>
              <a:avLst/>
              <a:gdLst/>
              <a:ahLst/>
              <a:cxnLst>
                <a:cxn ang="0">
                  <a:pos x="884" y="291"/>
                </a:cxn>
                <a:cxn ang="0">
                  <a:pos x="866" y="295"/>
                </a:cxn>
                <a:cxn ang="0">
                  <a:pos x="841" y="312"/>
                </a:cxn>
                <a:cxn ang="0">
                  <a:pos x="824" y="334"/>
                </a:cxn>
                <a:cxn ang="0">
                  <a:pos x="792" y="348"/>
                </a:cxn>
                <a:cxn ang="0">
                  <a:pos x="767" y="362"/>
                </a:cxn>
                <a:cxn ang="0">
                  <a:pos x="749" y="391"/>
                </a:cxn>
                <a:cxn ang="0">
                  <a:pos x="671" y="391"/>
                </a:cxn>
                <a:cxn ang="0">
                  <a:pos x="635" y="447"/>
                </a:cxn>
                <a:cxn ang="0">
                  <a:pos x="628" y="430"/>
                </a:cxn>
                <a:cxn ang="0">
                  <a:pos x="557" y="433"/>
                </a:cxn>
                <a:cxn ang="0">
                  <a:pos x="486" y="433"/>
                </a:cxn>
                <a:cxn ang="0">
                  <a:pos x="461" y="455"/>
                </a:cxn>
                <a:cxn ang="0">
                  <a:pos x="433" y="455"/>
                </a:cxn>
                <a:cxn ang="0">
                  <a:pos x="426" y="447"/>
                </a:cxn>
                <a:cxn ang="0">
                  <a:pos x="401" y="423"/>
                </a:cxn>
                <a:cxn ang="0">
                  <a:pos x="401" y="348"/>
                </a:cxn>
                <a:cxn ang="0">
                  <a:pos x="401" y="270"/>
                </a:cxn>
                <a:cxn ang="0">
                  <a:pos x="369" y="344"/>
                </a:cxn>
                <a:cxn ang="0">
                  <a:pos x="259" y="341"/>
                </a:cxn>
                <a:cxn ang="0">
                  <a:pos x="223" y="341"/>
                </a:cxn>
                <a:cxn ang="0">
                  <a:pos x="96" y="298"/>
                </a:cxn>
                <a:cxn ang="0">
                  <a:pos x="113" y="266"/>
                </a:cxn>
                <a:cxn ang="0">
                  <a:pos x="131" y="241"/>
                </a:cxn>
                <a:cxn ang="0">
                  <a:pos x="81" y="195"/>
                </a:cxn>
                <a:cxn ang="0">
                  <a:pos x="81" y="156"/>
                </a:cxn>
                <a:cxn ang="0">
                  <a:pos x="56" y="156"/>
                </a:cxn>
                <a:cxn ang="0">
                  <a:pos x="42" y="131"/>
                </a:cxn>
                <a:cxn ang="0">
                  <a:pos x="28" y="110"/>
                </a:cxn>
                <a:cxn ang="0">
                  <a:pos x="32" y="99"/>
                </a:cxn>
                <a:cxn ang="0">
                  <a:pos x="0" y="92"/>
                </a:cxn>
                <a:cxn ang="0">
                  <a:pos x="0" y="32"/>
                </a:cxn>
                <a:cxn ang="0">
                  <a:pos x="28" y="35"/>
                </a:cxn>
                <a:cxn ang="0">
                  <a:pos x="21" y="11"/>
                </a:cxn>
                <a:cxn ang="0">
                  <a:pos x="67" y="0"/>
                </a:cxn>
                <a:cxn ang="0">
                  <a:pos x="181" y="57"/>
                </a:cxn>
                <a:cxn ang="0">
                  <a:pos x="330" y="85"/>
                </a:cxn>
                <a:cxn ang="0">
                  <a:pos x="422" y="96"/>
                </a:cxn>
                <a:cxn ang="0">
                  <a:pos x="518" y="145"/>
                </a:cxn>
                <a:cxn ang="0">
                  <a:pos x="710" y="234"/>
                </a:cxn>
                <a:cxn ang="0">
                  <a:pos x="834" y="273"/>
                </a:cxn>
                <a:cxn ang="0">
                  <a:pos x="834" y="273"/>
                </a:cxn>
              </a:cxnLst>
              <a:rect l="0" t="0" r="r" b="b"/>
              <a:pathLst>
                <a:path w="884" h="455">
                  <a:moveTo>
                    <a:pt x="834" y="273"/>
                  </a:moveTo>
                  <a:lnTo>
                    <a:pt x="884" y="291"/>
                  </a:lnTo>
                  <a:lnTo>
                    <a:pt x="884" y="291"/>
                  </a:lnTo>
                  <a:lnTo>
                    <a:pt x="866" y="295"/>
                  </a:lnTo>
                  <a:lnTo>
                    <a:pt x="856" y="295"/>
                  </a:lnTo>
                  <a:lnTo>
                    <a:pt x="841" y="312"/>
                  </a:lnTo>
                  <a:lnTo>
                    <a:pt x="831" y="327"/>
                  </a:lnTo>
                  <a:lnTo>
                    <a:pt x="824" y="334"/>
                  </a:lnTo>
                  <a:lnTo>
                    <a:pt x="806" y="341"/>
                  </a:lnTo>
                  <a:lnTo>
                    <a:pt x="792" y="348"/>
                  </a:lnTo>
                  <a:lnTo>
                    <a:pt x="788" y="344"/>
                  </a:lnTo>
                  <a:lnTo>
                    <a:pt x="767" y="362"/>
                  </a:lnTo>
                  <a:lnTo>
                    <a:pt x="756" y="373"/>
                  </a:lnTo>
                  <a:lnTo>
                    <a:pt x="749" y="391"/>
                  </a:lnTo>
                  <a:lnTo>
                    <a:pt x="728" y="391"/>
                  </a:lnTo>
                  <a:lnTo>
                    <a:pt x="671" y="391"/>
                  </a:lnTo>
                  <a:lnTo>
                    <a:pt x="696" y="444"/>
                  </a:lnTo>
                  <a:lnTo>
                    <a:pt x="635" y="447"/>
                  </a:lnTo>
                  <a:lnTo>
                    <a:pt x="621" y="451"/>
                  </a:lnTo>
                  <a:lnTo>
                    <a:pt x="628" y="430"/>
                  </a:lnTo>
                  <a:lnTo>
                    <a:pt x="575" y="433"/>
                  </a:lnTo>
                  <a:lnTo>
                    <a:pt x="557" y="433"/>
                  </a:lnTo>
                  <a:lnTo>
                    <a:pt x="511" y="433"/>
                  </a:lnTo>
                  <a:lnTo>
                    <a:pt x="486" y="433"/>
                  </a:lnTo>
                  <a:lnTo>
                    <a:pt x="468" y="433"/>
                  </a:lnTo>
                  <a:lnTo>
                    <a:pt x="461" y="455"/>
                  </a:lnTo>
                  <a:lnTo>
                    <a:pt x="444" y="455"/>
                  </a:lnTo>
                  <a:lnTo>
                    <a:pt x="433" y="455"/>
                  </a:lnTo>
                  <a:lnTo>
                    <a:pt x="426" y="455"/>
                  </a:lnTo>
                  <a:lnTo>
                    <a:pt x="426" y="447"/>
                  </a:lnTo>
                  <a:lnTo>
                    <a:pt x="394" y="440"/>
                  </a:lnTo>
                  <a:lnTo>
                    <a:pt x="401" y="423"/>
                  </a:lnTo>
                  <a:lnTo>
                    <a:pt x="401" y="380"/>
                  </a:lnTo>
                  <a:lnTo>
                    <a:pt x="401" y="348"/>
                  </a:lnTo>
                  <a:lnTo>
                    <a:pt x="405" y="280"/>
                  </a:lnTo>
                  <a:lnTo>
                    <a:pt x="401" y="270"/>
                  </a:lnTo>
                  <a:lnTo>
                    <a:pt x="351" y="291"/>
                  </a:lnTo>
                  <a:lnTo>
                    <a:pt x="369" y="344"/>
                  </a:lnTo>
                  <a:lnTo>
                    <a:pt x="277" y="341"/>
                  </a:lnTo>
                  <a:lnTo>
                    <a:pt x="259" y="341"/>
                  </a:lnTo>
                  <a:lnTo>
                    <a:pt x="241" y="344"/>
                  </a:lnTo>
                  <a:lnTo>
                    <a:pt x="223" y="341"/>
                  </a:lnTo>
                  <a:lnTo>
                    <a:pt x="223" y="245"/>
                  </a:lnTo>
                  <a:lnTo>
                    <a:pt x="96" y="298"/>
                  </a:lnTo>
                  <a:lnTo>
                    <a:pt x="106" y="277"/>
                  </a:lnTo>
                  <a:lnTo>
                    <a:pt x="113" y="266"/>
                  </a:lnTo>
                  <a:lnTo>
                    <a:pt x="131" y="256"/>
                  </a:lnTo>
                  <a:lnTo>
                    <a:pt x="131" y="241"/>
                  </a:lnTo>
                  <a:lnTo>
                    <a:pt x="131" y="220"/>
                  </a:lnTo>
                  <a:lnTo>
                    <a:pt x="81" y="195"/>
                  </a:lnTo>
                  <a:lnTo>
                    <a:pt x="81" y="188"/>
                  </a:lnTo>
                  <a:lnTo>
                    <a:pt x="81" y="156"/>
                  </a:lnTo>
                  <a:lnTo>
                    <a:pt x="64" y="174"/>
                  </a:lnTo>
                  <a:lnTo>
                    <a:pt x="56" y="156"/>
                  </a:lnTo>
                  <a:lnTo>
                    <a:pt x="49" y="121"/>
                  </a:lnTo>
                  <a:lnTo>
                    <a:pt x="42" y="131"/>
                  </a:lnTo>
                  <a:lnTo>
                    <a:pt x="25" y="114"/>
                  </a:lnTo>
                  <a:lnTo>
                    <a:pt x="28" y="110"/>
                  </a:lnTo>
                  <a:lnTo>
                    <a:pt x="32" y="103"/>
                  </a:lnTo>
                  <a:lnTo>
                    <a:pt x="32" y="99"/>
                  </a:lnTo>
                  <a:lnTo>
                    <a:pt x="32" y="78"/>
                  </a:lnTo>
                  <a:lnTo>
                    <a:pt x="0" y="92"/>
                  </a:lnTo>
                  <a:lnTo>
                    <a:pt x="0" y="57"/>
                  </a:lnTo>
                  <a:lnTo>
                    <a:pt x="0" y="32"/>
                  </a:lnTo>
                  <a:lnTo>
                    <a:pt x="28" y="46"/>
                  </a:lnTo>
                  <a:lnTo>
                    <a:pt x="28" y="35"/>
                  </a:lnTo>
                  <a:lnTo>
                    <a:pt x="28" y="25"/>
                  </a:lnTo>
                  <a:lnTo>
                    <a:pt x="21" y="11"/>
                  </a:lnTo>
                  <a:lnTo>
                    <a:pt x="21" y="3"/>
                  </a:lnTo>
                  <a:lnTo>
                    <a:pt x="67" y="0"/>
                  </a:lnTo>
                  <a:lnTo>
                    <a:pt x="110" y="50"/>
                  </a:lnTo>
                  <a:lnTo>
                    <a:pt x="181" y="57"/>
                  </a:lnTo>
                  <a:lnTo>
                    <a:pt x="284" y="71"/>
                  </a:lnTo>
                  <a:lnTo>
                    <a:pt x="330" y="85"/>
                  </a:lnTo>
                  <a:lnTo>
                    <a:pt x="358" y="89"/>
                  </a:lnTo>
                  <a:lnTo>
                    <a:pt x="422" y="96"/>
                  </a:lnTo>
                  <a:lnTo>
                    <a:pt x="444" y="110"/>
                  </a:lnTo>
                  <a:lnTo>
                    <a:pt x="518" y="145"/>
                  </a:lnTo>
                  <a:lnTo>
                    <a:pt x="589" y="181"/>
                  </a:lnTo>
                  <a:lnTo>
                    <a:pt x="710" y="234"/>
                  </a:lnTo>
                  <a:lnTo>
                    <a:pt x="834" y="273"/>
                  </a:lnTo>
                  <a:lnTo>
                    <a:pt x="834" y="273"/>
                  </a:lnTo>
                  <a:lnTo>
                    <a:pt x="834" y="273"/>
                  </a:lnTo>
                  <a:lnTo>
                    <a:pt x="834" y="273"/>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48" name="Freeform 247">
              <a:extLst>
                <a:ext uri="{FF2B5EF4-FFF2-40B4-BE49-F238E27FC236}">
                  <a16:creationId xmlns:a16="http://schemas.microsoft.com/office/drawing/2014/main" id="{D566A903-582D-AC46-9181-27452A884B0F}"/>
                </a:ext>
              </a:extLst>
            </p:cNvPr>
            <p:cNvSpPr>
              <a:spLocks/>
            </p:cNvSpPr>
            <p:nvPr/>
          </p:nvSpPr>
          <p:spPr bwMode="auto">
            <a:xfrm>
              <a:off x="4175090" y="1451122"/>
              <a:ext cx="739741" cy="801905"/>
            </a:xfrm>
            <a:custGeom>
              <a:avLst/>
              <a:gdLst/>
              <a:ahLst/>
              <a:cxnLst>
                <a:cxn ang="0">
                  <a:pos x="711" y="568"/>
                </a:cxn>
                <a:cxn ang="0">
                  <a:pos x="643" y="565"/>
                </a:cxn>
                <a:cxn ang="0">
                  <a:pos x="572" y="582"/>
                </a:cxn>
                <a:cxn ang="0">
                  <a:pos x="561" y="632"/>
                </a:cxn>
                <a:cxn ang="0">
                  <a:pos x="526" y="696"/>
                </a:cxn>
                <a:cxn ang="0">
                  <a:pos x="512" y="703"/>
                </a:cxn>
                <a:cxn ang="0">
                  <a:pos x="462" y="657"/>
                </a:cxn>
                <a:cxn ang="0">
                  <a:pos x="373" y="675"/>
                </a:cxn>
                <a:cxn ang="0">
                  <a:pos x="370" y="774"/>
                </a:cxn>
                <a:cxn ang="0">
                  <a:pos x="316" y="717"/>
                </a:cxn>
                <a:cxn ang="0">
                  <a:pos x="267" y="685"/>
                </a:cxn>
                <a:cxn ang="0">
                  <a:pos x="281" y="650"/>
                </a:cxn>
                <a:cxn ang="0">
                  <a:pos x="274" y="582"/>
                </a:cxn>
                <a:cxn ang="0">
                  <a:pos x="263" y="497"/>
                </a:cxn>
                <a:cxn ang="0">
                  <a:pos x="235" y="444"/>
                </a:cxn>
                <a:cxn ang="0">
                  <a:pos x="164" y="327"/>
                </a:cxn>
                <a:cxn ang="0">
                  <a:pos x="153" y="341"/>
                </a:cxn>
                <a:cxn ang="0">
                  <a:pos x="125" y="341"/>
                </a:cxn>
                <a:cxn ang="0">
                  <a:pos x="93" y="334"/>
                </a:cxn>
                <a:cxn ang="0">
                  <a:pos x="68" y="284"/>
                </a:cxn>
                <a:cxn ang="0">
                  <a:pos x="64" y="231"/>
                </a:cxn>
                <a:cxn ang="0">
                  <a:pos x="64" y="188"/>
                </a:cxn>
                <a:cxn ang="0">
                  <a:pos x="0" y="128"/>
                </a:cxn>
                <a:cxn ang="0">
                  <a:pos x="18" y="142"/>
                </a:cxn>
                <a:cxn ang="0">
                  <a:pos x="57" y="142"/>
                </a:cxn>
                <a:cxn ang="0">
                  <a:pos x="75" y="170"/>
                </a:cxn>
                <a:cxn ang="0">
                  <a:pos x="107" y="163"/>
                </a:cxn>
                <a:cxn ang="0">
                  <a:pos x="135" y="167"/>
                </a:cxn>
                <a:cxn ang="0">
                  <a:pos x="164" y="160"/>
                </a:cxn>
                <a:cxn ang="0">
                  <a:pos x="196" y="202"/>
                </a:cxn>
                <a:cxn ang="0">
                  <a:pos x="242" y="192"/>
                </a:cxn>
                <a:cxn ang="0">
                  <a:pos x="231" y="174"/>
                </a:cxn>
                <a:cxn ang="0">
                  <a:pos x="263" y="149"/>
                </a:cxn>
                <a:cxn ang="0">
                  <a:pos x="267" y="135"/>
                </a:cxn>
                <a:cxn ang="0">
                  <a:pos x="295" y="142"/>
                </a:cxn>
                <a:cxn ang="0">
                  <a:pos x="316" y="135"/>
                </a:cxn>
                <a:cxn ang="0">
                  <a:pos x="338" y="131"/>
                </a:cxn>
                <a:cxn ang="0">
                  <a:pos x="359" y="120"/>
                </a:cxn>
                <a:cxn ang="0">
                  <a:pos x="380" y="103"/>
                </a:cxn>
                <a:cxn ang="0">
                  <a:pos x="448" y="96"/>
                </a:cxn>
                <a:cxn ang="0">
                  <a:pos x="494" y="78"/>
                </a:cxn>
                <a:cxn ang="0">
                  <a:pos x="494" y="17"/>
                </a:cxn>
                <a:cxn ang="0">
                  <a:pos x="505" y="10"/>
                </a:cxn>
                <a:cxn ang="0">
                  <a:pos x="540" y="0"/>
                </a:cxn>
                <a:cxn ang="0">
                  <a:pos x="576" y="25"/>
                </a:cxn>
                <a:cxn ang="0">
                  <a:pos x="558" y="67"/>
                </a:cxn>
                <a:cxn ang="0">
                  <a:pos x="593" y="89"/>
                </a:cxn>
                <a:cxn ang="0">
                  <a:pos x="608" y="113"/>
                </a:cxn>
                <a:cxn ang="0">
                  <a:pos x="625" y="145"/>
                </a:cxn>
                <a:cxn ang="0">
                  <a:pos x="593" y="181"/>
                </a:cxn>
                <a:cxn ang="0">
                  <a:pos x="590" y="220"/>
                </a:cxn>
                <a:cxn ang="0">
                  <a:pos x="572" y="245"/>
                </a:cxn>
                <a:cxn ang="0">
                  <a:pos x="597" y="334"/>
                </a:cxn>
                <a:cxn ang="0">
                  <a:pos x="597" y="376"/>
                </a:cxn>
                <a:cxn ang="0">
                  <a:pos x="654" y="447"/>
                </a:cxn>
                <a:cxn ang="0">
                  <a:pos x="693" y="447"/>
                </a:cxn>
                <a:cxn ang="0">
                  <a:pos x="703" y="536"/>
                </a:cxn>
                <a:cxn ang="0">
                  <a:pos x="707" y="568"/>
                </a:cxn>
              </a:cxnLst>
              <a:rect l="0" t="0" r="r" b="b"/>
              <a:pathLst>
                <a:path w="714" h="774">
                  <a:moveTo>
                    <a:pt x="707" y="568"/>
                  </a:moveTo>
                  <a:lnTo>
                    <a:pt x="714" y="596"/>
                  </a:lnTo>
                  <a:lnTo>
                    <a:pt x="711" y="568"/>
                  </a:lnTo>
                  <a:lnTo>
                    <a:pt x="711" y="568"/>
                  </a:lnTo>
                  <a:lnTo>
                    <a:pt x="711" y="568"/>
                  </a:lnTo>
                  <a:lnTo>
                    <a:pt x="643" y="565"/>
                  </a:lnTo>
                  <a:lnTo>
                    <a:pt x="615" y="572"/>
                  </a:lnTo>
                  <a:lnTo>
                    <a:pt x="590" y="568"/>
                  </a:lnTo>
                  <a:lnTo>
                    <a:pt x="572" y="582"/>
                  </a:lnTo>
                  <a:lnTo>
                    <a:pt x="569" y="600"/>
                  </a:lnTo>
                  <a:lnTo>
                    <a:pt x="565" y="621"/>
                  </a:lnTo>
                  <a:lnTo>
                    <a:pt x="561" y="632"/>
                  </a:lnTo>
                  <a:lnTo>
                    <a:pt x="544" y="636"/>
                  </a:lnTo>
                  <a:lnTo>
                    <a:pt x="526" y="650"/>
                  </a:lnTo>
                  <a:lnTo>
                    <a:pt x="526" y="696"/>
                  </a:lnTo>
                  <a:lnTo>
                    <a:pt x="526" y="678"/>
                  </a:lnTo>
                  <a:lnTo>
                    <a:pt x="526" y="678"/>
                  </a:lnTo>
                  <a:lnTo>
                    <a:pt x="512" y="703"/>
                  </a:lnTo>
                  <a:lnTo>
                    <a:pt x="494" y="703"/>
                  </a:lnTo>
                  <a:lnTo>
                    <a:pt x="469" y="700"/>
                  </a:lnTo>
                  <a:lnTo>
                    <a:pt x="462" y="657"/>
                  </a:lnTo>
                  <a:lnTo>
                    <a:pt x="444" y="660"/>
                  </a:lnTo>
                  <a:lnTo>
                    <a:pt x="416" y="660"/>
                  </a:lnTo>
                  <a:lnTo>
                    <a:pt x="373" y="675"/>
                  </a:lnTo>
                  <a:lnTo>
                    <a:pt x="387" y="731"/>
                  </a:lnTo>
                  <a:lnTo>
                    <a:pt x="387" y="760"/>
                  </a:lnTo>
                  <a:lnTo>
                    <a:pt x="370" y="774"/>
                  </a:lnTo>
                  <a:lnTo>
                    <a:pt x="341" y="753"/>
                  </a:lnTo>
                  <a:lnTo>
                    <a:pt x="341" y="753"/>
                  </a:lnTo>
                  <a:lnTo>
                    <a:pt x="316" y="717"/>
                  </a:lnTo>
                  <a:lnTo>
                    <a:pt x="288" y="707"/>
                  </a:lnTo>
                  <a:lnTo>
                    <a:pt x="270" y="700"/>
                  </a:lnTo>
                  <a:lnTo>
                    <a:pt x="267" y="685"/>
                  </a:lnTo>
                  <a:lnTo>
                    <a:pt x="284" y="685"/>
                  </a:lnTo>
                  <a:lnTo>
                    <a:pt x="309" y="682"/>
                  </a:lnTo>
                  <a:lnTo>
                    <a:pt x="281" y="650"/>
                  </a:lnTo>
                  <a:lnTo>
                    <a:pt x="284" y="632"/>
                  </a:lnTo>
                  <a:lnTo>
                    <a:pt x="288" y="611"/>
                  </a:lnTo>
                  <a:lnTo>
                    <a:pt x="274" y="582"/>
                  </a:lnTo>
                  <a:lnTo>
                    <a:pt x="274" y="565"/>
                  </a:lnTo>
                  <a:lnTo>
                    <a:pt x="281" y="483"/>
                  </a:lnTo>
                  <a:lnTo>
                    <a:pt x="263" y="497"/>
                  </a:lnTo>
                  <a:lnTo>
                    <a:pt x="260" y="458"/>
                  </a:lnTo>
                  <a:lnTo>
                    <a:pt x="256" y="444"/>
                  </a:lnTo>
                  <a:lnTo>
                    <a:pt x="235" y="444"/>
                  </a:lnTo>
                  <a:lnTo>
                    <a:pt x="231" y="419"/>
                  </a:lnTo>
                  <a:lnTo>
                    <a:pt x="228" y="408"/>
                  </a:lnTo>
                  <a:lnTo>
                    <a:pt x="164" y="327"/>
                  </a:lnTo>
                  <a:lnTo>
                    <a:pt x="171" y="348"/>
                  </a:lnTo>
                  <a:lnTo>
                    <a:pt x="171" y="337"/>
                  </a:lnTo>
                  <a:lnTo>
                    <a:pt x="153" y="341"/>
                  </a:lnTo>
                  <a:lnTo>
                    <a:pt x="149" y="341"/>
                  </a:lnTo>
                  <a:lnTo>
                    <a:pt x="146" y="341"/>
                  </a:lnTo>
                  <a:lnTo>
                    <a:pt x="125" y="341"/>
                  </a:lnTo>
                  <a:lnTo>
                    <a:pt x="110" y="341"/>
                  </a:lnTo>
                  <a:lnTo>
                    <a:pt x="100" y="341"/>
                  </a:lnTo>
                  <a:lnTo>
                    <a:pt x="93" y="334"/>
                  </a:lnTo>
                  <a:lnTo>
                    <a:pt x="93" y="316"/>
                  </a:lnTo>
                  <a:lnTo>
                    <a:pt x="93" y="277"/>
                  </a:lnTo>
                  <a:lnTo>
                    <a:pt x="68" y="284"/>
                  </a:lnTo>
                  <a:lnTo>
                    <a:pt x="68" y="259"/>
                  </a:lnTo>
                  <a:lnTo>
                    <a:pt x="68" y="255"/>
                  </a:lnTo>
                  <a:lnTo>
                    <a:pt x="64" y="231"/>
                  </a:lnTo>
                  <a:lnTo>
                    <a:pt x="64" y="220"/>
                  </a:lnTo>
                  <a:lnTo>
                    <a:pt x="64" y="192"/>
                  </a:lnTo>
                  <a:lnTo>
                    <a:pt x="64" y="188"/>
                  </a:lnTo>
                  <a:lnTo>
                    <a:pt x="22" y="167"/>
                  </a:lnTo>
                  <a:lnTo>
                    <a:pt x="7" y="160"/>
                  </a:lnTo>
                  <a:lnTo>
                    <a:pt x="0" y="128"/>
                  </a:lnTo>
                  <a:lnTo>
                    <a:pt x="4" y="128"/>
                  </a:lnTo>
                  <a:lnTo>
                    <a:pt x="18" y="128"/>
                  </a:lnTo>
                  <a:lnTo>
                    <a:pt x="18" y="142"/>
                  </a:lnTo>
                  <a:lnTo>
                    <a:pt x="29" y="142"/>
                  </a:lnTo>
                  <a:lnTo>
                    <a:pt x="36" y="142"/>
                  </a:lnTo>
                  <a:lnTo>
                    <a:pt x="57" y="142"/>
                  </a:lnTo>
                  <a:lnTo>
                    <a:pt x="64" y="142"/>
                  </a:lnTo>
                  <a:lnTo>
                    <a:pt x="86" y="142"/>
                  </a:lnTo>
                  <a:lnTo>
                    <a:pt x="75" y="170"/>
                  </a:lnTo>
                  <a:lnTo>
                    <a:pt x="93" y="170"/>
                  </a:lnTo>
                  <a:lnTo>
                    <a:pt x="96" y="170"/>
                  </a:lnTo>
                  <a:lnTo>
                    <a:pt x="107" y="163"/>
                  </a:lnTo>
                  <a:lnTo>
                    <a:pt x="121" y="163"/>
                  </a:lnTo>
                  <a:lnTo>
                    <a:pt x="132" y="163"/>
                  </a:lnTo>
                  <a:lnTo>
                    <a:pt x="135" y="167"/>
                  </a:lnTo>
                  <a:lnTo>
                    <a:pt x="149" y="167"/>
                  </a:lnTo>
                  <a:lnTo>
                    <a:pt x="157" y="167"/>
                  </a:lnTo>
                  <a:lnTo>
                    <a:pt x="164" y="160"/>
                  </a:lnTo>
                  <a:lnTo>
                    <a:pt x="171" y="160"/>
                  </a:lnTo>
                  <a:lnTo>
                    <a:pt x="196" y="160"/>
                  </a:lnTo>
                  <a:lnTo>
                    <a:pt x="196" y="202"/>
                  </a:lnTo>
                  <a:lnTo>
                    <a:pt x="224" y="202"/>
                  </a:lnTo>
                  <a:lnTo>
                    <a:pt x="235" y="202"/>
                  </a:lnTo>
                  <a:lnTo>
                    <a:pt x="242" y="192"/>
                  </a:lnTo>
                  <a:lnTo>
                    <a:pt x="242" y="184"/>
                  </a:lnTo>
                  <a:lnTo>
                    <a:pt x="242" y="181"/>
                  </a:lnTo>
                  <a:lnTo>
                    <a:pt x="231" y="174"/>
                  </a:lnTo>
                  <a:lnTo>
                    <a:pt x="238" y="156"/>
                  </a:lnTo>
                  <a:lnTo>
                    <a:pt x="245" y="142"/>
                  </a:lnTo>
                  <a:lnTo>
                    <a:pt x="263" y="149"/>
                  </a:lnTo>
                  <a:lnTo>
                    <a:pt x="263" y="149"/>
                  </a:lnTo>
                  <a:lnTo>
                    <a:pt x="263" y="149"/>
                  </a:lnTo>
                  <a:lnTo>
                    <a:pt x="267" y="135"/>
                  </a:lnTo>
                  <a:lnTo>
                    <a:pt x="277" y="131"/>
                  </a:lnTo>
                  <a:lnTo>
                    <a:pt x="292" y="128"/>
                  </a:lnTo>
                  <a:lnTo>
                    <a:pt x="295" y="142"/>
                  </a:lnTo>
                  <a:lnTo>
                    <a:pt x="306" y="142"/>
                  </a:lnTo>
                  <a:lnTo>
                    <a:pt x="316" y="142"/>
                  </a:lnTo>
                  <a:lnTo>
                    <a:pt x="316" y="135"/>
                  </a:lnTo>
                  <a:lnTo>
                    <a:pt x="331" y="135"/>
                  </a:lnTo>
                  <a:lnTo>
                    <a:pt x="338" y="135"/>
                  </a:lnTo>
                  <a:lnTo>
                    <a:pt x="338" y="131"/>
                  </a:lnTo>
                  <a:lnTo>
                    <a:pt x="345" y="131"/>
                  </a:lnTo>
                  <a:lnTo>
                    <a:pt x="355" y="131"/>
                  </a:lnTo>
                  <a:lnTo>
                    <a:pt x="359" y="120"/>
                  </a:lnTo>
                  <a:lnTo>
                    <a:pt x="377" y="120"/>
                  </a:lnTo>
                  <a:lnTo>
                    <a:pt x="391" y="117"/>
                  </a:lnTo>
                  <a:lnTo>
                    <a:pt x="380" y="103"/>
                  </a:lnTo>
                  <a:lnTo>
                    <a:pt x="409" y="99"/>
                  </a:lnTo>
                  <a:lnTo>
                    <a:pt x="423" y="78"/>
                  </a:lnTo>
                  <a:lnTo>
                    <a:pt x="448" y="96"/>
                  </a:lnTo>
                  <a:lnTo>
                    <a:pt x="451" y="89"/>
                  </a:lnTo>
                  <a:lnTo>
                    <a:pt x="476" y="46"/>
                  </a:lnTo>
                  <a:lnTo>
                    <a:pt x="494" y="78"/>
                  </a:lnTo>
                  <a:lnTo>
                    <a:pt x="501" y="35"/>
                  </a:lnTo>
                  <a:lnTo>
                    <a:pt x="494" y="28"/>
                  </a:lnTo>
                  <a:lnTo>
                    <a:pt x="494" y="17"/>
                  </a:lnTo>
                  <a:lnTo>
                    <a:pt x="490" y="10"/>
                  </a:lnTo>
                  <a:lnTo>
                    <a:pt x="498" y="7"/>
                  </a:lnTo>
                  <a:lnTo>
                    <a:pt x="505" y="10"/>
                  </a:lnTo>
                  <a:lnTo>
                    <a:pt x="526" y="10"/>
                  </a:lnTo>
                  <a:lnTo>
                    <a:pt x="537" y="10"/>
                  </a:lnTo>
                  <a:lnTo>
                    <a:pt x="540" y="0"/>
                  </a:lnTo>
                  <a:lnTo>
                    <a:pt x="547" y="0"/>
                  </a:lnTo>
                  <a:lnTo>
                    <a:pt x="565" y="0"/>
                  </a:lnTo>
                  <a:lnTo>
                    <a:pt x="576" y="25"/>
                  </a:lnTo>
                  <a:lnTo>
                    <a:pt x="569" y="46"/>
                  </a:lnTo>
                  <a:lnTo>
                    <a:pt x="565" y="64"/>
                  </a:lnTo>
                  <a:lnTo>
                    <a:pt x="558" y="67"/>
                  </a:lnTo>
                  <a:lnTo>
                    <a:pt x="554" y="81"/>
                  </a:lnTo>
                  <a:lnTo>
                    <a:pt x="554" y="96"/>
                  </a:lnTo>
                  <a:lnTo>
                    <a:pt x="593" y="89"/>
                  </a:lnTo>
                  <a:lnTo>
                    <a:pt x="600" y="96"/>
                  </a:lnTo>
                  <a:lnTo>
                    <a:pt x="604" y="103"/>
                  </a:lnTo>
                  <a:lnTo>
                    <a:pt x="608" y="113"/>
                  </a:lnTo>
                  <a:lnTo>
                    <a:pt x="608" y="120"/>
                  </a:lnTo>
                  <a:lnTo>
                    <a:pt x="608" y="135"/>
                  </a:lnTo>
                  <a:lnTo>
                    <a:pt x="625" y="145"/>
                  </a:lnTo>
                  <a:lnTo>
                    <a:pt x="622" y="163"/>
                  </a:lnTo>
                  <a:lnTo>
                    <a:pt x="611" y="195"/>
                  </a:lnTo>
                  <a:lnTo>
                    <a:pt x="593" y="181"/>
                  </a:lnTo>
                  <a:lnTo>
                    <a:pt x="590" y="199"/>
                  </a:lnTo>
                  <a:lnTo>
                    <a:pt x="590" y="206"/>
                  </a:lnTo>
                  <a:lnTo>
                    <a:pt x="590" y="220"/>
                  </a:lnTo>
                  <a:lnTo>
                    <a:pt x="590" y="224"/>
                  </a:lnTo>
                  <a:lnTo>
                    <a:pt x="590" y="252"/>
                  </a:lnTo>
                  <a:lnTo>
                    <a:pt x="572" y="245"/>
                  </a:lnTo>
                  <a:lnTo>
                    <a:pt x="572" y="291"/>
                  </a:lnTo>
                  <a:lnTo>
                    <a:pt x="576" y="351"/>
                  </a:lnTo>
                  <a:lnTo>
                    <a:pt x="597" y="334"/>
                  </a:lnTo>
                  <a:lnTo>
                    <a:pt x="604" y="355"/>
                  </a:lnTo>
                  <a:lnTo>
                    <a:pt x="611" y="369"/>
                  </a:lnTo>
                  <a:lnTo>
                    <a:pt x="597" y="376"/>
                  </a:lnTo>
                  <a:lnTo>
                    <a:pt x="608" y="390"/>
                  </a:lnTo>
                  <a:lnTo>
                    <a:pt x="615" y="405"/>
                  </a:lnTo>
                  <a:lnTo>
                    <a:pt x="654" y="447"/>
                  </a:lnTo>
                  <a:lnTo>
                    <a:pt x="672" y="451"/>
                  </a:lnTo>
                  <a:lnTo>
                    <a:pt x="682" y="454"/>
                  </a:lnTo>
                  <a:lnTo>
                    <a:pt x="693" y="447"/>
                  </a:lnTo>
                  <a:lnTo>
                    <a:pt x="700" y="465"/>
                  </a:lnTo>
                  <a:lnTo>
                    <a:pt x="700" y="465"/>
                  </a:lnTo>
                  <a:lnTo>
                    <a:pt x="703" y="536"/>
                  </a:lnTo>
                  <a:lnTo>
                    <a:pt x="707" y="568"/>
                  </a:lnTo>
                  <a:lnTo>
                    <a:pt x="707" y="568"/>
                  </a:lnTo>
                  <a:lnTo>
                    <a:pt x="707" y="568"/>
                  </a:lnTo>
                  <a:lnTo>
                    <a:pt x="707" y="568"/>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49" name="Freeform 248">
              <a:extLst>
                <a:ext uri="{FF2B5EF4-FFF2-40B4-BE49-F238E27FC236}">
                  <a16:creationId xmlns:a16="http://schemas.microsoft.com/office/drawing/2014/main" id="{C1C97181-B696-DC47-A62D-6A54B10E4BA6}"/>
                </a:ext>
              </a:extLst>
            </p:cNvPr>
            <p:cNvSpPr>
              <a:spLocks/>
            </p:cNvSpPr>
            <p:nvPr/>
          </p:nvSpPr>
          <p:spPr bwMode="auto">
            <a:xfrm>
              <a:off x="5415245" y="1539186"/>
              <a:ext cx="604019" cy="666182"/>
            </a:xfrm>
            <a:custGeom>
              <a:avLst/>
              <a:gdLst/>
              <a:ahLst/>
              <a:cxnLst>
                <a:cxn ang="0">
                  <a:pos x="362" y="561"/>
                </a:cxn>
                <a:cxn ang="0">
                  <a:pos x="419" y="533"/>
                </a:cxn>
                <a:cxn ang="0">
                  <a:pos x="476" y="501"/>
                </a:cxn>
                <a:cxn ang="0">
                  <a:pos x="512" y="451"/>
                </a:cxn>
                <a:cxn ang="0">
                  <a:pos x="547" y="412"/>
                </a:cxn>
                <a:cxn ang="0">
                  <a:pos x="575" y="401"/>
                </a:cxn>
                <a:cxn ang="0">
                  <a:pos x="583" y="305"/>
                </a:cxn>
                <a:cxn ang="0">
                  <a:pos x="519" y="309"/>
                </a:cxn>
                <a:cxn ang="0">
                  <a:pos x="501" y="281"/>
                </a:cxn>
                <a:cxn ang="0">
                  <a:pos x="487" y="277"/>
                </a:cxn>
                <a:cxn ang="0">
                  <a:pos x="487" y="277"/>
                </a:cxn>
                <a:cxn ang="0">
                  <a:pos x="483" y="256"/>
                </a:cxn>
                <a:cxn ang="0">
                  <a:pos x="465" y="202"/>
                </a:cxn>
                <a:cxn ang="0">
                  <a:pos x="444" y="135"/>
                </a:cxn>
                <a:cxn ang="0">
                  <a:pos x="430" y="18"/>
                </a:cxn>
                <a:cxn ang="0">
                  <a:pos x="373" y="0"/>
                </a:cxn>
                <a:cxn ang="0">
                  <a:pos x="384" y="25"/>
                </a:cxn>
                <a:cxn ang="0">
                  <a:pos x="377" y="32"/>
                </a:cxn>
                <a:cxn ang="0">
                  <a:pos x="384" y="46"/>
                </a:cxn>
                <a:cxn ang="0">
                  <a:pos x="369" y="39"/>
                </a:cxn>
                <a:cxn ang="0">
                  <a:pos x="369" y="64"/>
                </a:cxn>
                <a:cxn ang="0">
                  <a:pos x="330" y="71"/>
                </a:cxn>
                <a:cxn ang="0">
                  <a:pos x="302" y="142"/>
                </a:cxn>
                <a:cxn ang="0">
                  <a:pos x="291" y="178"/>
                </a:cxn>
                <a:cxn ang="0">
                  <a:pos x="266" y="195"/>
                </a:cxn>
                <a:cxn ang="0">
                  <a:pos x="256" y="231"/>
                </a:cxn>
                <a:cxn ang="0">
                  <a:pos x="224" y="266"/>
                </a:cxn>
                <a:cxn ang="0">
                  <a:pos x="195" y="266"/>
                </a:cxn>
                <a:cxn ang="0">
                  <a:pos x="185" y="266"/>
                </a:cxn>
                <a:cxn ang="0">
                  <a:pos x="178" y="252"/>
                </a:cxn>
                <a:cxn ang="0">
                  <a:pos x="160" y="249"/>
                </a:cxn>
                <a:cxn ang="0">
                  <a:pos x="146" y="259"/>
                </a:cxn>
                <a:cxn ang="0">
                  <a:pos x="132" y="252"/>
                </a:cxn>
                <a:cxn ang="0">
                  <a:pos x="96" y="252"/>
                </a:cxn>
                <a:cxn ang="0">
                  <a:pos x="64" y="270"/>
                </a:cxn>
                <a:cxn ang="0">
                  <a:pos x="32" y="245"/>
                </a:cxn>
                <a:cxn ang="0">
                  <a:pos x="4" y="245"/>
                </a:cxn>
                <a:cxn ang="0">
                  <a:pos x="0" y="295"/>
                </a:cxn>
                <a:cxn ang="0">
                  <a:pos x="32" y="295"/>
                </a:cxn>
                <a:cxn ang="0">
                  <a:pos x="68" y="302"/>
                </a:cxn>
                <a:cxn ang="0">
                  <a:pos x="89" y="327"/>
                </a:cxn>
                <a:cxn ang="0">
                  <a:pos x="103" y="345"/>
                </a:cxn>
                <a:cxn ang="0">
                  <a:pos x="121" y="345"/>
                </a:cxn>
                <a:cxn ang="0">
                  <a:pos x="128" y="345"/>
                </a:cxn>
                <a:cxn ang="0">
                  <a:pos x="149" y="369"/>
                </a:cxn>
                <a:cxn ang="0">
                  <a:pos x="167" y="412"/>
                </a:cxn>
                <a:cxn ang="0">
                  <a:pos x="195" y="416"/>
                </a:cxn>
                <a:cxn ang="0">
                  <a:pos x="203" y="480"/>
                </a:cxn>
                <a:cxn ang="0">
                  <a:pos x="203" y="508"/>
                </a:cxn>
                <a:cxn ang="0">
                  <a:pos x="213" y="526"/>
                </a:cxn>
                <a:cxn ang="0">
                  <a:pos x="259" y="543"/>
                </a:cxn>
                <a:cxn ang="0">
                  <a:pos x="259" y="565"/>
                </a:cxn>
                <a:cxn ang="0">
                  <a:pos x="259" y="572"/>
                </a:cxn>
                <a:cxn ang="0">
                  <a:pos x="288" y="632"/>
                </a:cxn>
                <a:cxn ang="0">
                  <a:pos x="316" y="643"/>
                </a:cxn>
                <a:cxn ang="0">
                  <a:pos x="366" y="643"/>
                </a:cxn>
              </a:cxnLst>
              <a:rect l="0" t="0" r="r" b="b"/>
              <a:pathLst>
                <a:path w="583" h="643">
                  <a:moveTo>
                    <a:pt x="366" y="643"/>
                  </a:moveTo>
                  <a:lnTo>
                    <a:pt x="362" y="561"/>
                  </a:lnTo>
                  <a:lnTo>
                    <a:pt x="398" y="579"/>
                  </a:lnTo>
                  <a:lnTo>
                    <a:pt x="419" y="533"/>
                  </a:lnTo>
                  <a:lnTo>
                    <a:pt x="437" y="494"/>
                  </a:lnTo>
                  <a:lnTo>
                    <a:pt x="476" y="501"/>
                  </a:lnTo>
                  <a:lnTo>
                    <a:pt x="490" y="480"/>
                  </a:lnTo>
                  <a:lnTo>
                    <a:pt x="512" y="451"/>
                  </a:lnTo>
                  <a:lnTo>
                    <a:pt x="529" y="408"/>
                  </a:lnTo>
                  <a:lnTo>
                    <a:pt x="547" y="412"/>
                  </a:lnTo>
                  <a:lnTo>
                    <a:pt x="568" y="416"/>
                  </a:lnTo>
                  <a:lnTo>
                    <a:pt x="575" y="401"/>
                  </a:lnTo>
                  <a:lnTo>
                    <a:pt x="579" y="362"/>
                  </a:lnTo>
                  <a:lnTo>
                    <a:pt x="583" y="305"/>
                  </a:lnTo>
                  <a:lnTo>
                    <a:pt x="547" y="313"/>
                  </a:lnTo>
                  <a:lnTo>
                    <a:pt x="519" y="309"/>
                  </a:lnTo>
                  <a:lnTo>
                    <a:pt x="501" y="305"/>
                  </a:lnTo>
                  <a:lnTo>
                    <a:pt x="501" y="281"/>
                  </a:lnTo>
                  <a:lnTo>
                    <a:pt x="497" y="277"/>
                  </a:lnTo>
                  <a:lnTo>
                    <a:pt x="487" y="277"/>
                  </a:lnTo>
                  <a:lnTo>
                    <a:pt x="497" y="277"/>
                  </a:lnTo>
                  <a:lnTo>
                    <a:pt x="487" y="277"/>
                  </a:lnTo>
                  <a:lnTo>
                    <a:pt x="483" y="270"/>
                  </a:lnTo>
                  <a:lnTo>
                    <a:pt x="483" y="256"/>
                  </a:lnTo>
                  <a:lnTo>
                    <a:pt x="483" y="249"/>
                  </a:lnTo>
                  <a:lnTo>
                    <a:pt x="465" y="202"/>
                  </a:lnTo>
                  <a:lnTo>
                    <a:pt x="448" y="188"/>
                  </a:lnTo>
                  <a:lnTo>
                    <a:pt x="444" y="135"/>
                  </a:lnTo>
                  <a:lnTo>
                    <a:pt x="437" y="92"/>
                  </a:lnTo>
                  <a:lnTo>
                    <a:pt x="430" y="18"/>
                  </a:lnTo>
                  <a:lnTo>
                    <a:pt x="391" y="14"/>
                  </a:lnTo>
                  <a:lnTo>
                    <a:pt x="373" y="0"/>
                  </a:lnTo>
                  <a:lnTo>
                    <a:pt x="384" y="25"/>
                  </a:lnTo>
                  <a:lnTo>
                    <a:pt x="384" y="25"/>
                  </a:lnTo>
                  <a:lnTo>
                    <a:pt x="387" y="28"/>
                  </a:lnTo>
                  <a:lnTo>
                    <a:pt x="377" y="32"/>
                  </a:lnTo>
                  <a:lnTo>
                    <a:pt x="384" y="46"/>
                  </a:lnTo>
                  <a:lnTo>
                    <a:pt x="384" y="46"/>
                  </a:lnTo>
                  <a:lnTo>
                    <a:pt x="377" y="50"/>
                  </a:lnTo>
                  <a:lnTo>
                    <a:pt x="369" y="39"/>
                  </a:lnTo>
                  <a:lnTo>
                    <a:pt x="366" y="50"/>
                  </a:lnTo>
                  <a:lnTo>
                    <a:pt x="369" y="64"/>
                  </a:lnTo>
                  <a:lnTo>
                    <a:pt x="359" y="67"/>
                  </a:lnTo>
                  <a:lnTo>
                    <a:pt x="330" y="71"/>
                  </a:lnTo>
                  <a:lnTo>
                    <a:pt x="313" y="139"/>
                  </a:lnTo>
                  <a:lnTo>
                    <a:pt x="302" y="142"/>
                  </a:lnTo>
                  <a:lnTo>
                    <a:pt x="281" y="156"/>
                  </a:lnTo>
                  <a:lnTo>
                    <a:pt x="291" y="178"/>
                  </a:lnTo>
                  <a:lnTo>
                    <a:pt x="277" y="188"/>
                  </a:lnTo>
                  <a:lnTo>
                    <a:pt x="266" y="195"/>
                  </a:lnTo>
                  <a:lnTo>
                    <a:pt x="266" y="217"/>
                  </a:lnTo>
                  <a:lnTo>
                    <a:pt x="256" y="231"/>
                  </a:lnTo>
                  <a:lnTo>
                    <a:pt x="242" y="252"/>
                  </a:lnTo>
                  <a:lnTo>
                    <a:pt x="224" y="266"/>
                  </a:lnTo>
                  <a:lnTo>
                    <a:pt x="210" y="266"/>
                  </a:lnTo>
                  <a:lnTo>
                    <a:pt x="195" y="266"/>
                  </a:lnTo>
                  <a:lnTo>
                    <a:pt x="188" y="270"/>
                  </a:lnTo>
                  <a:lnTo>
                    <a:pt x="185" y="266"/>
                  </a:lnTo>
                  <a:lnTo>
                    <a:pt x="185" y="266"/>
                  </a:lnTo>
                  <a:lnTo>
                    <a:pt x="178" y="252"/>
                  </a:lnTo>
                  <a:lnTo>
                    <a:pt x="178" y="252"/>
                  </a:lnTo>
                  <a:lnTo>
                    <a:pt x="160" y="249"/>
                  </a:lnTo>
                  <a:lnTo>
                    <a:pt x="156" y="259"/>
                  </a:lnTo>
                  <a:lnTo>
                    <a:pt x="146" y="259"/>
                  </a:lnTo>
                  <a:lnTo>
                    <a:pt x="132" y="259"/>
                  </a:lnTo>
                  <a:lnTo>
                    <a:pt x="132" y="252"/>
                  </a:lnTo>
                  <a:lnTo>
                    <a:pt x="117" y="252"/>
                  </a:lnTo>
                  <a:lnTo>
                    <a:pt x="96" y="252"/>
                  </a:lnTo>
                  <a:lnTo>
                    <a:pt x="103" y="277"/>
                  </a:lnTo>
                  <a:lnTo>
                    <a:pt x="64" y="270"/>
                  </a:lnTo>
                  <a:lnTo>
                    <a:pt x="39" y="266"/>
                  </a:lnTo>
                  <a:lnTo>
                    <a:pt x="32" y="245"/>
                  </a:lnTo>
                  <a:lnTo>
                    <a:pt x="4" y="245"/>
                  </a:lnTo>
                  <a:lnTo>
                    <a:pt x="4" y="245"/>
                  </a:lnTo>
                  <a:lnTo>
                    <a:pt x="0" y="295"/>
                  </a:lnTo>
                  <a:lnTo>
                    <a:pt x="0" y="295"/>
                  </a:lnTo>
                  <a:lnTo>
                    <a:pt x="18" y="305"/>
                  </a:lnTo>
                  <a:lnTo>
                    <a:pt x="32" y="295"/>
                  </a:lnTo>
                  <a:lnTo>
                    <a:pt x="50" y="298"/>
                  </a:lnTo>
                  <a:lnTo>
                    <a:pt x="68" y="302"/>
                  </a:lnTo>
                  <a:lnTo>
                    <a:pt x="78" y="327"/>
                  </a:lnTo>
                  <a:lnTo>
                    <a:pt x="89" y="327"/>
                  </a:lnTo>
                  <a:lnTo>
                    <a:pt x="100" y="327"/>
                  </a:lnTo>
                  <a:lnTo>
                    <a:pt x="103" y="345"/>
                  </a:lnTo>
                  <a:lnTo>
                    <a:pt x="110" y="345"/>
                  </a:lnTo>
                  <a:lnTo>
                    <a:pt x="121" y="345"/>
                  </a:lnTo>
                  <a:lnTo>
                    <a:pt x="117" y="345"/>
                  </a:lnTo>
                  <a:lnTo>
                    <a:pt x="128" y="345"/>
                  </a:lnTo>
                  <a:lnTo>
                    <a:pt x="156" y="345"/>
                  </a:lnTo>
                  <a:lnTo>
                    <a:pt x="149" y="369"/>
                  </a:lnTo>
                  <a:lnTo>
                    <a:pt x="160" y="398"/>
                  </a:lnTo>
                  <a:lnTo>
                    <a:pt x="167" y="412"/>
                  </a:lnTo>
                  <a:lnTo>
                    <a:pt x="192" y="408"/>
                  </a:lnTo>
                  <a:lnTo>
                    <a:pt x="195" y="416"/>
                  </a:lnTo>
                  <a:lnTo>
                    <a:pt x="206" y="437"/>
                  </a:lnTo>
                  <a:lnTo>
                    <a:pt x="203" y="480"/>
                  </a:lnTo>
                  <a:lnTo>
                    <a:pt x="203" y="497"/>
                  </a:lnTo>
                  <a:lnTo>
                    <a:pt x="203" y="508"/>
                  </a:lnTo>
                  <a:lnTo>
                    <a:pt x="213" y="515"/>
                  </a:lnTo>
                  <a:lnTo>
                    <a:pt x="213" y="526"/>
                  </a:lnTo>
                  <a:lnTo>
                    <a:pt x="235" y="526"/>
                  </a:lnTo>
                  <a:lnTo>
                    <a:pt x="259" y="543"/>
                  </a:lnTo>
                  <a:lnTo>
                    <a:pt x="259" y="561"/>
                  </a:lnTo>
                  <a:lnTo>
                    <a:pt x="259" y="565"/>
                  </a:lnTo>
                  <a:lnTo>
                    <a:pt x="259" y="568"/>
                  </a:lnTo>
                  <a:lnTo>
                    <a:pt x="259" y="572"/>
                  </a:lnTo>
                  <a:lnTo>
                    <a:pt x="259" y="593"/>
                  </a:lnTo>
                  <a:lnTo>
                    <a:pt x="288" y="632"/>
                  </a:lnTo>
                  <a:lnTo>
                    <a:pt x="316" y="643"/>
                  </a:lnTo>
                  <a:lnTo>
                    <a:pt x="316" y="643"/>
                  </a:lnTo>
                  <a:lnTo>
                    <a:pt x="366" y="643"/>
                  </a:lnTo>
                  <a:lnTo>
                    <a:pt x="366" y="643"/>
                  </a:lnTo>
                  <a:lnTo>
                    <a:pt x="366" y="643"/>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50" name="Freeform 249">
              <a:extLst>
                <a:ext uri="{FF2B5EF4-FFF2-40B4-BE49-F238E27FC236}">
                  <a16:creationId xmlns:a16="http://schemas.microsoft.com/office/drawing/2014/main" id="{8EB0CD00-FEF7-C347-9CD1-DA89A838D14E}"/>
                </a:ext>
              </a:extLst>
            </p:cNvPr>
            <p:cNvSpPr>
              <a:spLocks/>
            </p:cNvSpPr>
            <p:nvPr/>
          </p:nvSpPr>
          <p:spPr bwMode="auto">
            <a:xfrm>
              <a:off x="4900327" y="1767118"/>
              <a:ext cx="1586196" cy="1493988"/>
            </a:xfrm>
            <a:custGeom>
              <a:avLst/>
              <a:gdLst/>
              <a:ahLst/>
              <a:cxnLst>
                <a:cxn ang="0">
                  <a:pos x="1520" y="426"/>
                </a:cxn>
                <a:cxn ang="0">
                  <a:pos x="1499" y="423"/>
                </a:cxn>
                <a:cxn ang="0">
                  <a:pos x="1467" y="405"/>
                </a:cxn>
                <a:cxn ang="0">
                  <a:pos x="1435" y="398"/>
                </a:cxn>
                <a:cxn ang="0">
                  <a:pos x="1403" y="391"/>
                </a:cxn>
                <a:cxn ang="0">
                  <a:pos x="1357" y="373"/>
                </a:cxn>
                <a:cxn ang="0">
                  <a:pos x="1310" y="380"/>
                </a:cxn>
                <a:cxn ang="0">
                  <a:pos x="1257" y="423"/>
                </a:cxn>
                <a:cxn ang="0">
                  <a:pos x="1222" y="483"/>
                </a:cxn>
                <a:cxn ang="0">
                  <a:pos x="1143" y="537"/>
                </a:cxn>
                <a:cxn ang="0">
                  <a:pos x="1151" y="508"/>
                </a:cxn>
                <a:cxn ang="0">
                  <a:pos x="1090" y="519"/>
                </a:cxn>
                <a:cxn ang="0">
                  <a:pos x="1044" y="515"/>
                </a:cxn>
                <a:cxn ang="0">
                  <a:pos x="966" y="448"/>
                </a:cxn>
                <a:cxn ang="0">
                  <a:pos x="959" y="405"/>
                </a:cxn>
                <a:cxn ang="0">
                  <a:pos x="838" y="476"/>
                </a:cxn>
                <a:cxn ang="0">
                  <a:pos x="863" y="423"/>
                </a:cxn>
                <a:cxn ang="0">
                  <a:pos x="756" y="373"/>
                </a:cxn>
                <a:cxn ang="0">
                  <a:pos x="756" y="323"/>
                </a:cxn>
                <a:cxn ang="0">
                  <a:pos x="700" y="277"/>
                </a:cxn>
                <a:cxn ang="0">
                  <a:pos x="664" y="192"/>
                </a:cxn>
                <a:cxn ang="0">
                  <a:pos x="614" y="125"/>
                </a:cxn>
                <a:cxn ang="0">
                  <a:pos x="586" y="107"/>
                </a:cxn>
                <a:cxn ang="0">
                  <a:pos x="515" y="85"/>
                </a:cxn>
                <a:cxn ang="0">
                  <a:pos x="501" y="25"/>
                </a:cxn>
                <a:cxn ang="0">
                  <a:pos x="465" y="0"/>
                </a:cxn>
                <a:cxn ang="0">
                  <a:pos x="359" y="0"/>
                </a:cxn>
                <a:cxn ang="0">
                  <a:pos x="341" y="57"/>
                </a:cxn>
                <a:cxn ang="0">
                  <a:pos x="337" y="85"/>
                </a:cxn>
                <a:cxn ang="0">
                  <a:pos x="259" y="82"/>
                </a:cxn>
                <a:cxn ang="0">
                  <a:pos x="185" y="71"/>
                </a:cxn>
                <a:cxn ang="0">
                  <a:pos x="131" y="107"/>
                </a:cxn>
                <a:cxn ang="0">
                  <a:pos x="85" y="125"/>
                </a:cxn>
                <a:cxn ang="0">
                  <a:pos x="18" y="153"/>
                </a:cxn>
                <a:cxn ang="0">
                  <a:pos x="11" y="263"/>
                </a:cxn>
                <a:cxn ang="0">
                  <a:pos x="64" y="430"/>
                </a:cxn>
                <a:cxn ang="0">
                  <a:pos x="92" y="462"/>
                </a:cxn>
                <a:cxn ang="0">
                  <a:pos x="138" y="487"/>
                </a:cxn>
                <a:cxn ang="0">
                  <a:pos x="241" y="522"/>
                </a:cxn>
                <a:cxn ang="0">
                  <a:pos x="305" y="544"/>
                </a:cxn>
                <a:cxn ang="0">
                  <a:pos x="78" y="1073"/>
                </a:cxn>
                <a:cxn ang="0">
                  <a:pos x="110" y="1144"/>
                </a:cxn>
                <a:cxn ang="0">
                  <a:pos x="163" y="1322"/>
                </a:cxn>
                <a:cxn ang="0">
                  <a:pos x="231" y="1364"/>
                </a:cxn>
                <a:cxn ang="0">
                  <a:pos x="1030" y="1442"/>
                </a:cxn>
                <a:cxn ang="0">
                  <a:pos x="1119" y="1325"/>
                </a:cxn>
                <a:cxn ang="0">
                  <a:pos x="1136" y="1183"/>
                </a:cxn>
                <a:cxn ang="0">
                  <a:pos x="1186" y="1087"/>
                </a:cxn>
                <a:cxn ang="0">
                  <a:pos x="1222" y="1045"/>
                </a:cxn>
                <a:cxn ang="0">
                  <a:pos x="1261" y="988"/>
                </a:cxn>
                <a:cxn ang="0">
                  <a:pos x="1261" y="931"/>
                </a:cxn>
                <a:cxn ang="0">
                  <a:pos x="1218" y="910"/>
                </a:cxn>
                <a:cxn ang="0">
                  <a:pos x="1317" y="839"/>
                </a:cxn>
                <a:cxn ang="0">
                  <a:pos x="1367" y="799"/>
                </a:cxn>
                <a:cxn ang="0">
                  <a:pos x="1420" y="750"/>
                </a:cxn>
                <a:cxn ang="0">
                  <a:pos x="1467" y="636"/>
                </a:cxn>
                <a:cxn ang="0">
                  <a:pos x="1506" y="565"/>
                </a:cxn>
                <a:cxn ang="0">
                  <a:pos x="1527" y="480"/>
                </a:cxn>
                <a:cxn ang="0">
                  <a:pos x="1531" y="437"/>
                </a:cxn>
              </a:cxnLst>
              <a:rect l="0" t="0" r="r" b="b"/>
              <a:pathLst>
                <a:path w="1531" h="1442">
                  <a:moveTo>
                    <a:pt x="1531" y="437"/>
                  </a:moveTo>
                  <a:lnTo>
                    <a:pt x="1527" y="434"/>
                  </a:lnTo>
                  <a:lnTo>
                    <a:pt x="1523" y="434"/>
                  </a:lnTo>
                  <a:lnTo>
                    <a:pt x="1520" y="434"/>
                  </a:lnTo>
                  <a:lnTo>
                    <a:pt x="1520" y="426"/>
                  </a:lnTo>
                  <a:lnTo>
                    <a:pt x="1516" y="434"/>
                  </a:lnTo>
                  <a:lnTo>
                    <a:pt x="1516" y="419"/>
                  </a:lnTo>
                  <a:lnTo>
                    <a:pt x="1499" y="416"/>
                  </a:lnTo>
                  <a:lnTo>
                    <a:pt x="1499" y="423"/>
                  </a:lnTo>
                  <a:lnTo>
                    <a:pt x="1499" y="423"/>
                  </a:lnTo>
                  <a:lnTo>
                    <a:pt x="1499" y="430"/>
                  </a:lnTo>
                  <a:lnTo>
                    <a:pt x="1488" y="409"/>
                  </a:lnTo>
                  <a:lnTo>
                    <a:pt x="1470" y="416"/>
                  </a:lnTo>
                  <a:lnTo>
                    <a:pt x="1467" y="395"/>
                  </a:lnTo>
                  <a:lnTo>
                    <a:pt x="1467" y="405"/>
                  </a:lnTo>
                  <a:lnTo>
                    <a:pt x="1449" y="405"/>
                  </a:lnTo>
                  <a:lnTo>
                    <a:pt x="1445" y="405"/>
                  </a:lnTo>
                  <a:lnTo>
                    <a:pt x="1449" y="402"/>
                  </a:lnTo>
                  <a:lnTo>
                    <a:pt x="1435" y="405"/>
                  </a:lnTo>
                  <a:lnTo>
                    <a:pt x="1435" y="398"/>
                  </a:lnTo>
                  <a:lnTo>
                    <a:pt x="1428" y="402"/>
                  </a:lnTo>
                  <a:lnTo>
                    <a:pt x="1428" y="391"/>
                  </a:lnTo>
                  <a:lnTo>
                    <a:pt x="1413" y="384"/>
                  </a:lnTo>
                  <a:lnTo>
                    <a:pt x="1417" y="395"/>
                  </a:lnTo>
                  <a:lnTo>
                    <a:pt x="1403" y="391"/>
                  </a:lnTo>
                  <a:lnTo>
                    <a:pt x="1399" y="391"/>
                  </a:lnTo>
                  <a:lnTo>
                    <a:pt x="1392" y="377"/>
                  </a:lnTo>
                  <a:lnTo>
                    <a:pt x="1374" y="380"/>
                  </a:lnTo>
                  <a:lnTo>
                    <a:pt x="1335" y="387"/>
                  </a:lnTo>
                  <a:lnTo>
                    <a:pt x="1357" y="373"/>
                  </a:lnTo>
                  <a:lnTo>
                    <a:pt x="1346" y="373"/>
                  </a:lnTo>
                  <a:lnTo>
                    <a:pt x="1325" y="370"/>
                  </a:lnTo>
                  <a:lnTo>
                    <a:pt x="1335" y="384"/>
                  </a:lnTo>
                  <a:lnTo>
                    <a:pt x="1321" y="384"/>
                  </a:lnTo>
                  <a:lnTo>
                    <a:pt x="1310" y="380"/>
                  </a:lnTo>
                  <a:lnTo>
                    <a:pt x="1310" y="391"/>
                  </a:lnTo>
                  <a:lnTo>
                    <a:pt x="1300" y="384"/>
                  </a:lnTo>
                  <a:lnTo>
                    <a:pt x="1296" y="377"/>
                  </a:lnTo>
                  <a:lnTo>
                    <a:pt x="1264" y="416"/>
                  </a:lnTo>
                  <a:lnTo>
                    <a:pt x="1257" y="423"/>
                  </a:lnTo>
                  <a:lnTo>
                    <a:pt x="1243" y="441"/>
                  </a:lnTo>
                  <a:lnTo>
                    <a:pt x="1250" y="458"/>
                  </a:lnTo>
                  <a:lnTo>
                    <a:pt x="1246" y="466"/>
                  </a:lnTo>
                  <a:lnTo>
                    <a:pt x="1211" y="466"/>
                  </a:lnTo>
                  <a:lnTo>
                    <a:pt x="1222" y="483"/>
                  </a:lnTo>
                  <a:lnTo>
                    <a:pt x="1200" y="494"/>
                  </a:lnTo>
                  <a:lnTo>
                    <a:pt x="1179" y="508"/>
                  </a:lnTo>
                  <a:lnTo>
                    <a:pt x="1215" y="512"/>
                  </a:lnTo>
                  <a:lnTo>
                    <a:pt x="1154" y="533"/>
                  </a:lnTo>
                  <a:lnTo>
                    <a:pt x="1143" y="537"/>
                  </a:lnTo>
                  <a:lnTo>
                    <a:pt x="1129" y="615"/>
                  </a:lnTo>
                  <a:lnTo>
                    <a:pt x="1115" y="604"/>
                  </a:lnTo>
                  <a:lnTo>
                    <a:pt x="1097" y="601"/>
                  </a:lnTo>
                  <a:lnTo>
                    <a:pt x="1154" y="519"/>
                  </a:lnTo>
                  <a:lnTo>
                    <a:pt x="1151" y="508"/>
                  </a:lnTo>
                  <a:lnTo>
                    <a:pt x="1147" y="490"/>
                  </a:lnTo>
                  <a:lnTo>
                    <a:pt x="1108" y="515"/>
                  </a:lnTo>
                  <a:lnTo>
                    <a:pt x="1108" y="519"/>
                  </a:lnTo>
                  <a:lnTo>
                    <a:pt x="1097" y="519"/>
                  </a:lnTo>
                  <a:lnTo>
                    <a:pt x="1090" y="519"/>
                  </a:lnTo>
                  <a:lnTo>
                    <a:pt x="1083" y="526"/>
                  </a:lnTo>
                  <a:lnTo>
                    <a:pt x="1076" y="537"/>
                  </a:lnTo>
                  <a:lnTo>
                    <a:pt x="1069" y="515"/>
                  </a:lnTo>
                  <a:lnTo>
                    <a:pt x="1058" y="515"/>
                  </a:lnTo>
                  <a:lnTo>
                    <a:pt x="1044" y="515"/>
                  </a:lnTo>
                  <a:lnTo>
                    <a:pt x="1023" y="526"/>
                  </a:lnTo>
                  <a:lnTo>
                    <a:pt x="1016" y="533"/>
                  </a:lnTo>
                  <a:lnTo>
                    <a:pt x="1005" y="544"/>
                  </a:lnTo>
                  <a:lnTo>
                    <a:pt x="966" y="483"/>
                  </a:lnTo>
                  <a:lnTo>
                    <a:pt x="966" y="448"/>
                  </a:lnTo>
                  <a:lnTo>
                    <a:pt x="966" y="444"/>
                  </a:lnTo>
                  <a:lnTo>
                    <a:pt x="948" y="441"/>
                  </a:lnTo>
                  <a:lnTo>
                    <a:pt x="959" y="430"/>
                  </a:lnTo>
                  <a:lnTo>
                    <a:pt x="966" y="416"/>
                  </a:lnTo>
                  <a:lnTo>
                    <a:pt x="959" y="405"/>
                  </a:lnTo>
                  <a:lnTo>
                    <a:pt x="952" y="409"/>
                  </a:lnTo>
                  <a:lnTo>
                    <a:pt x="930" y="416"/>
                  </a:lnTo>
                  <a:lnTo>
                    <a:pt x="874" y="480"/>
                  </a:lnTo>
                  <a:lnTo>
                    <a:pt x="845" y="476"/>
                  </a:lnTo>
                  <a:lnTo>
                    <a:pt x="838" y="476"/>
                  </a:lnTo>
                  <a:lnTo>
                    <a:pt x="831" y="476"/>
                  </a:lnTo>
                  <a:lnTo>
                    <a:pt x="831" y="466"/>
                  </a:lnTo>
                  <a:lnTo>
                    <a:pt x="831" y="426"/>
                  </a:lnTo>
                  <a:lnTo>
                    <a:pt x="866" y="444"/>
                  </a:lnTo>
                  <a:lnTo>
                    <a:pt x="863" y="423"/>
                  </a:lnTo>
                  <a:lnTo>
                    <a:pt x="863" y="423"/>
                  </a:lnTo>
                  <a:lnTo>
                    <a:pt x="813" y="423"/>
                  </a:lnTo>
                  <a:lnTo>
                    <a:pt x="813" y="423"/>
                  </a:lnTo>
                  <a:lnTo>
                    <a:pt x="785" y="412"/>
                  </a:lnTo>
                  <a:lnTo>
                    <a:pt x="756" y="373"/>
                  </a:lnTo>
                  <a:lnTo>
                    <a:pt x="756" y="352"/>
                  </a:lnTo>
                  <a:lnTo>
                    <a:pt x="756" y="348"/>
                  </a:lnTo>
                  <a:lnTo>
                    <a:pt x="756" y="345"/>
                  </a:lnTo>
                  <a:lnTo>
                    <a:pt x="756" y="341"/>
                  </a:lnTo>
                  <a:lnTo>
                    <a:pt x="756" y="323"/>
                  </a:lnTo>
                  <a:lnTo>
                    <a:pt x="732" y="306"/>
                  </a:lnTo>
                  <a:lnTo>
                    <a:pt x="710" y="306"/>
                  </a:lnTo>
                  <a:lnTo>
                    <a:pt x="710" y="295"/>
                  </a:lnTo>
                  <a:lnTo>
                    <a:pt x="700" y="288"/>
                  </a:lnTo>
                  <a:lnTo>
                    <a:pt x="700" y="277"/>
                  </a:lnTo>
                  <a:lnTo>
                    <a:pt x="700" y="260"/>
                  </a:lnTo>
                  <a:lnTo>
                    <a:pt x="703" y="217"/>
                  </a:lnTo>
                  <a:lnTo>
                    <a:pt x="692" y="196"/>
                  </a:lnTo>
                  <a:lnTo>
                    <a:pt x="689" y="188"/>
                  </a:lnTo>
                  <a:lnTo>
                    <a:pt x="664" y="192"/>
                  </a:lnTo>
                  <a:lnTo>
                    <a:pt x="657" y="178"/>
                  </a:lnTo>
                  <a:lnTo>
                    <a:pt x="646" y="149"/>
                  </a:lnTo>
                  <a:lnTo>
                    <a:pt x="653" y="125"/>
                  </a:lnTo>
                  <a:lnTo>
                    <a:pt x="625" y="125"/>
                  </a:lnTo>
                  <a:lnTo>
                    <a:pt x="614" y="125"/>
                  </a:lnTo>
                  <a:lnTo>
                    <a:pt x="618" y="125"/>
                  </a:lnTo>
                  <a:lnTo>
                    <a:pt x="607" y="125"/>
                  </a:lnTo>
                  <a:lnTo>
                    <a:pt x="600" y="125"/>
                  </a:lnTo>
                  <a:lnTo>
                    <a:pt x="597" y="107"/>
                  </a:lnTo>
                  <a:lnTo>
                    <a:pt x="586" y="107"/>
                  </a:lnTo>
                  <a:lnTo>
                    <a:pt x="575" y="107"/>
                  </a:lnTo>
                  <a:lnTo>
                    <a:pt x="565" y="82"/>
                  </a:lnTo>
                  <a:lnTo>
                    <a:pt x="547" y="78"/>
                  </a:lnTo>
                  <a:lnTo>
                    <a:pt x="529" y="75"/>
                  </a:lnTo>
                  <a:lnTo>
                    <a:pt x="515" y="85"/>
                  </a:lnTo>
                  <a:lnTo>
                    <a:pt x="497" y="75"/>
                  </a:lnTo>
                  <a:lnTo>
                    <a:pt x="497" y="75"/>
                  </a:lnTo>
                  <a:lnTo>
                    <a:pt x="501" y="25"/>
                  </a:lnTo>
                  <a:lnTo>
                    <a:pt x="501" y="25"/>
                  </a:lnTo>
                  <a:lnTo>
                    <a:pt x="501" y="25"/>
                  </a:lnTo>
                  <a:lnTo>
                    <a:pt x="501" y="14"/>
                  </a:lnTo>
                  <a:lnTo>
                    <a:pt x="490" y="11"/>
                  </a:lnTo>
                  <a:lnTo>
                    <a:pt x="469" y="11"/>
                  </a:lnTo>
                  <a:lnTo>
                    <a:pt x="483" y="0"/>
                  </a:lnTo>
                  <a:lnTo>
                    <a:pt x="465" y="0"/>
                  </a:lnTo>
                  <a:lnTo>
                    <a:pt x="433" y="0"/>
                  </a:lnTo>
                  <a:lnTo>
                    <a:pt x="444" y="25"/>
                  </a:lnTo>
                  <a:lnTo>
                    <a:pt x="387" y="22"/>
                  </a:lnTo>
                  <a:lnTo>
                    <a:pt x="376" y="18"/>
                  </a:lnTo>
                  <a:lnTo>
                    <a:pt x="359" y="0"/>
                  </a:lnTo>
                  <a:lnTo>
                    <a:pt x="348" y="18"/>
                  </a:lnTo>
                  <a:lnTo>
                    <a:pt x="344" y="29"/>
                  </a:lnTo>
                  <a:lnTo>
                    <a:pt x="341" y="29"/>
                  </a:lnTo>
                  <a:lnTo>
                    <a:pt x="337" y="36"/>
                  </a:lnTo>
                  <a:lnTo>
                    <a:pt x="341" y="57"/>
                  </a:lnTo>
                  <a:lnTo>
                    <a:pt x="359" y="53"/>
                  </a:lnTo>
                  <a:lnTo>
                    <a:pt x="359" y="75"/>
                  </a:lnTo>
                  <a:lnTo>
                    <a:pt x="359" y="89"/>
                  </a:lnTo>
                  <a:lnTo>
                    <a:pt x="348" y="85"/>
                  </a:lnTo>
                  <a:lnTo>
                    <a:pt x="337" y="85"/>
                  </a:lnTo>
                  <a:lnTo>
                    <a:pt x="312" y="85"/>
                  </a:lnTo>
                  <a:lnTo>
                    <a:pt x="305" y="75"/>
                  </a:lnTo>
                  <a:lnTo>
                    <a:pt x="277" y="75"/>
                  </a:lnTo>
                  <a:lnTo>
                    <a:pt x="266" y="75"/>
                  </a:lnTo>
                  <a:lnTo>
                    <a:pt x="259" y="82"/>
                  </a:lnTo>
                  <a:lnTo>
                    <a:pt x="245" y="82"/>
                  </a:lnTo>
                  <a:lnTo>
                    <a:pt x="224" y="82"/>
                  </a:lnTo>
                  <a:lnTo>
                    <a:pt x="231" y="71"/>
                  </a:lnTo>
                  <a:lnTo>
                    <a:pt x="209" y="71"/>
                  </a:lnTo>
                  <a:lnTo>
                    <a:pt x="185" y="71"/>
                  </a:lnTo>
                  <a:lnTo>
                    <a:pt x="181" y="89"/>
                  </a:lnTo>
                  <a:lnTo>
                    <a:pt x="167" y="96"/>
                  </a:lnTo>
                  <a:lnTo>
                    <a:pt x="156" y="107"/>
                  </a:lnTo>
                  <a:lnTo>
                    <a:pt x="146" y="103"/>
                  </a:lnTo>
                  <a:lnTo>
                    <a:pt x="131" y="107"/>
                  </a:lnTo>
                  <a:lnTo>
                    <a:pt x="114" y="110"/>
                  </a:lnTo>
                  <a:lnTo>
                    <a:pt x="117" y="128"/>
                  </a:lnTo>
                  <a:lnTo>
                    <a:pt x="92" y="128"/>
                  </a:lnTo>
                  <a:lnTo>
                    <a:pt x="89" y="128"/>
                  </a:lnTo>
                  <a:lnTo>
                    <a:pt x="85" y="125"/>
                  </a:lnTo>
                  <a:lnTo>
                    <a:pt x="78" y="121"/>
                  </a:lnTo>
                  <a:lnTo>
                    <a:pt x="50" y="117"/>
                  </a:lnTo>
                  <a:lnTo>
                    <a:pt x="57" y="153"/>
                  </a:lnTo>
                  <a:lnTo>
                    <a:pt x="43" y="153"/>
                  </a:lnTo>
                  <a:lnTo>
                    <a:pt x="18" y="153"/>
                  </a:lnTo>
                  <a:lnTo>
                    <a:pt x="7" y="174"/>
                  </a:lnTo>
                  <a:lnTo>
                    <a:pt x="0" y="160"/>
                  </a:lnTo>
                  <a:lnTo>
                    <a:pt x="0" y="160"/>
                  </a:lnTo>
                  <a:lnTo>
                    <a:pt x="3" y="235"/>
                  </a:lnTo>
                  <a:lnTo>
                    <a:pt x="11" y="263"/>
                  </a:lnTo>
                  <a:lnTo>
                    <a:pt x="11" y="263"/>
                  </a:lnTo>
                  <a:lnTo>
                    <a:pt x="21" y="352"/>
                  </a:lnTo>
                  <a:lnTo>
                    <a:pt x="25" y="359"/>
                  </a:lnTo>
                  <a:lnTo>
                    <a:pt x="28" y="366"/>
                  </a:lnTo>
                  <a:lnTo>
                    <a:pt x="64" y="430"/>
                  </a:lnTo>
                  <a:lnTo>
                    <a:pt x="64" y="430"/>
                  </a:lnTo>
                  <a:lnTo>
                    <a:pt x="64" y="430"/>
                  </a:lnTo>
                  <a:lnTo>
                    <a:pt x="64" y="455"/>
                  </a:lnTo>
                  <a:lnTo>
                    <a:pt x="85" y="455"/>
                  </a:lnTo>
                  <a:lnTo>
                    <a:pt x="92" y="462"/>
                  </a:lnTo>
                  <a:lnTo>
                    <a:pt x="99" y="480"/>
                  </a:lnTo>
                  <a:lnTo>
                    <a:pt x="99" y="480"/>
                  </a:lnTo>
                  <a:lnTo>
                    <a:pt x="114" y="494"/>
                  </a:lnTo>
                  <a:lnTo>
                    <a:pt x="121" y="483"/>
                  </a:lnTo>
                  <a:lnTo>
                    <a:pt x="138" y="487"/>
                  </a:lnTo>
                  <a:lnTo>
                    <a:pt x="156" y="490"/>
                  </a:lnTo>
                  <a:lnTo>
                    <a:pt x="167" y="505"/>
                  </a:lnTo>
                  <a:lnTo>
                    <a:pt x="181" y="490"/>
                  </a:lnTo>
                  <a:lnTo>
                    <a:pt x="213" y="490"/>
                  </a:lnTo>
                  <a:lnTo>
                    <a:pt x="241" y="522"/>
                  </a:lnTo>
                  <a:lnTo>
                    <a:pt x="241" y="522"/>
                  </a:lnTo>
                  <a:lnTo>
                    <a:pt x="273" y="529"/>
                  </a:lnTo>
                  <a:lnTo>
                    <a:pt x="259" y="547"/>
                  </a:lnTo>
                  <a:lnTo>
                    <a:pt x="288" y="547"/>
                  </a:lnTo>
                  <a:lnTo>
                    <a:pt x="305" y="544"/>
                  </a:lnTo>
                  <a:lnTo>
                    <a:pt x="302" y="576"/>
                  </a:lnTo>
                  <a:lnTo>
                    <a:pt x="302" y="576"/>
                  </a:lnTo>
                  <a:lnTo>
                    <a:pt x="302" y="576"/>
                  </a:lnTo>
                  <a:lnTo>
                    <a:pt x="78" y="1073"/>
                  </a:lnTo>
                  <a:lnTo>
                    <a:pt x="78" y="1073"/>
                  </a:lnTo>
                  <a:lnTo>
                    <a:pt x="78" y="1073"/>
                  </a:lnTo>
                  <a:lnTo>
                    <a:pt x="67" y="1094"/>
                  </a:lnTo>
                  <a:lnTo>
                    <a:pt x="78" y="1098"/>
                  </a:lnTo>
                  <a:lnTo>
                    <a:pt x="103" y="1108"/>
                  </a:lnTo>
                  <a:lnTo>
                    <a:pt x="110" y="1144"/>
                  </a:lnTo>
                  <a:lnTo>
                    <a:pt x="106" y="1151"/>
                  </a:lnTo>
                  <a:lnTo>
                    <a:pt x="146" y="1190"/>
                  </a:lnTo>
                  <a:lnTo>
                    <a:pt x="153" y="1233"/>
                  </a:lnTo>
                  <a:lnTo>
                    <a:pt x="160" y="1300"/>
                  </a:lnTo>
                  <a:lnTo>
                    <a:pt x="163" y="1322"/>
                  </a:lnTo>
                  <a:lnTo>
                    <a:pt x="195" y="1332"/>
                  </a:lnTo>
                  <a:lnTo>
                    <a:pt x="217" y="1339"/>
                  </a:lnTo>
                  <a:lnTo>
                    <a:pt x="227" y="1343"/>
                  </a:lnTo>
                  <a:lnTo>
                    <a:pt x="227" y="1357"/>
                  </a:lnTo>
                  <a:lnTo>
                    <a:pt x="231" y="1364"/>
                  </a:lnTo>
                  <a:lnTo>
                    <a:pt x="241" y="1382"/>
                  </a:lnTo>
                  <a:lnTo>
                    <a:pt x="259" y="1382"/>
                  </a:lnTo>
                  <a:lnTo>
                    <a:pt x="270" y="1400"/>
                  </a:lnTo>
                  <a:lnTo>
                    <a:pt x="270" y="1400"/>
                  </a:lnTo>
                  <a:lnTo>
                    <a:pt x="1030" y="1442"/>
                  </a:lnTo>
                  <a:lnTo>
                    <a:pt x="1030" y="1442"/>
                  </a:lnTo>
                  <a:lnTo>
                    <a:pt x="1030" y="1442"/>
                  </a:lnTo>
                  <a:lnTo>
                    <a:pt x="1037" y="1375"/>
                  </a:lnTo>
                  <a:lnTo>
                    <a:pt x="1094" y="1332"/>
                  </a:lnTo>
                  <a:lnTo>
                    <a:pt x="1119" y="1325"/>
                  </a:lnTo>
                  <a:lnTo>
                    <a:pt x="1140" y="1265"/>
                  </a:lnTo>
                  <a:lnTo>
                    <a:pt x="1151" y="1236"/>
                  </a:lnTo>
                  <a:lnTo>
                    <a:pt x="1168" y="1194"/>
                  </a:lnTo>
                  <a:lnTo>
                    <a:pt x="1136" y="1208"/>
                  </a:lnTo>
                  <a:lnTo>
                    <a:pt x="1136" y="1183"/>
                  </a:lnTo>
                  <a:lnTo>
                    <a:pt x="1136" y="1165"/>
                  </a:lnTo>
                  <a:lnTo>
                    <a:pt x="1161" y="1151"/>
                  </a:lnTo>
                  <a:lnTo>
                    <a:pt x="1154" y="1119"/>
                  </a:lnTo>
                  <a:lnTo>
                    <a:pt x="1147" y="1094"/>
                  </a:lnTo>
                  <a:lnTo>
                    <a:pt x="1186" y="1087"/>
                  </a:lnTo>
                  <a:lnTo>
                    <a:pt x="1200" y="1084"/>
                  </a:lnTo>
                  <a:lnTo>
                    <a:pt x="1218" y="1080"/>
                  </a:lnTo>
                  <a:lnTo>
                    <a:pt x="1215" y="1073"/>
                  </a:lnTo>
                  <a:lnTo>
                    <a:pt x="1218" y="1062"/>
                  </a:lnTo>
                  <a:lnTo>
                    <a:pt x="1222" y="1045"/>
                  </a:lnTo>
                  <a:lnTo>
                    <a:pt x="1239" y="1052"/>
                  </a:lnTo>
                  <a:lnTo>
                    <a:pt x="1243" y="1027"/>
                  </a:lnTo>
                  <a:lnTo>
                    <a:pt x="1243" y="1020"/>
                  </a:lnTo>
                  <a:lnTo>
                    <a:pt x="1261" y="1020"/>
                  </a:lnTo>
                  <a:lnTo>
                    <a:pt x="1261" y="988"/>
                  </a:lnTo>
                  <a:lnTo>
                    <a:pt x="1264" y="963"/>
                  </a:lnTo>
                  <a:lnTo>
                    <a:pt x="1282" y="959"/>
                  </a:lnTo>
                  <a:lnTo>
                    <a:pt x="1275" y="952"/>
                  </a:lnTo>
                  <a:lnTo>
                    <a:pt x="1264" y="942"/>
                  </a:lnTo>
                  <a:lnTo>
                    <a:pt x="1261" y="931"/>
                  </a:lnTo>
                  <a:lnTo>
                    <a:pt x="1246" y="931"/>
                  </a:lnTo>
                  <a:lnTo>
                    <a:pt x="1236" y="927"/>
                  </a:lnTo>
                  <a:lnTo>
                    <a:pt x="1218" y="927"/>
                  </a:lnTo>
                  <a:lnTo>
                    <a:pt x="1218" y="920"/>
                  </a:lnTo>
                  <a:lnTo>
                    <a:pt x="1218" y="910"/>
                  </a:lnTo>
                  <a:lnTo>
                    <a:pt x="1232" y="902"/>
                  </a:lnTo>
                  <a:lnTo>
                    <a:pt x="1239" y="895"/>
                  </a:lnTo>
                  <a:lnTo>
                    <a:pt x="1257" y="885"/>
                  </a:lnTo>
                  <a:lnTo>
                    <a:pt x="1307" y="842"/>
                  </a:lnTo>
                  <a:lnTo>
                    <a:pt x="1317" y="839"/>
                  </a:lnTo>
                  <a:lnTo>
                    <a:pt x="1332" y="835"/>
                  </a:lnTo>
                  <a:lnTo>
                    <a:pt x="1325" y="842"/>
                  </a:lnTo>
                  <a:lnTo>
                    <a:pt x="1342" y="835"/>
                  </a:lnTo>
                  <a:lnTo>
                    <a:pt x="1349" y="831"/>
                  </a:lnTo>
                  <a:lnTo>
                    <a:pt x="1367" y="799"/>
                  </a:lnTo>
                  <a:lnTo>
                    <a:pt x="1374" y="792"/>
                  </a:lnTo>
                  <a:lnTo>
                    <a:pt x="1396" y="771"/>
                  </a:lnTo>
                  <a:lnTo>
                    <a:pt x="1385" y="764"/>
                  </a:lnTo>
                  <a:lnTo>
                    <a:pt x="1406" y="757"/>
                  </a:lnTo>
                  <a:lnTo>
                    <a:pt x="1420" y="750"/>
                  </a:lnTo>
                  <a:lnTo>
                    <a:pt x="1399" y="711"/>
                  </a:lnTo>
                  <a:lnTo>
                    <a:pt x="1449" y="682"/>
                  </a:lnTo>
                  <a:lnTo>
                    <a:pt x="1460" y="675"/>
                  </a:lnTo>
                  <a:lnTo>
                    <a:pt x="1467" y="636"/>
                  </a:lnTo>
                  <a:lnTo>
                    <a:pt x="1467" y="636"/>
                  </a:lnTo>
                  <a:lnTo>
                    <a:pt x="1456" y="597"/>
                  </a:lnTo>
                  <a:lnTo>
                    <a:pt x="1495" y="618"/>
                  </a:lnTo>
                  <a:lnTo>
                    <a:pt x="1492" y="565"/>
                  </a:lnTo>
                  <a:lnTo>
                    <a:pt x="1492" y="558"/>
                  </a:lnTo>
                  <a:lnTo>
                    <a:pt x="1506" y="565"/>
                  </a:lnTo>
                  <a:lnTo>
                    <a:pt x="1516" y="522"/>
                  </a:lnTo>
                  <a:lnTo>
                    <a:pt x="1520" y="508"/>
                  </a:lnTo>
                  <a:lnTo>
                    <a:pt x="1502" y="508"/>
                  </a:lnTo>
                  <a:lnTo>
                    <a:pt x="1516" y="494"/>
                  </a:lnTo>
                  <a:lnTo>
                    <a:pt x="1527" y="480"/>
                  </a:lnTo>
                  <a:lnTo>
                    <a:pt x="1527" y="444"/>
                  </a:lnTo>
                  <a:lnTo>
                    <a:pt x="1531" y="437"/>
                  </a:lnTo>
                  <a:lnTo>
                    <a:pt x="1531" y="437"/>
                  </a:lnTo>
                  <a:lnTo>
                    <a:pt x="1531" y="437"/>
                  </a:lnTo>
                  <a:lnTo>
                    <a:pt x="1531" y="437"/>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51" name="Freeform 250">
              <a:extLst>
                <a:ext uri="{FF2B5EF4-FFF2-40B4-BE49-F238E27FC236}">
                  <a16:creationId xmlns:a16="http://schemas.microsoft.com/office/drawing/2014/main" id="{37AE16BE-E358-6645-9471-7DAE7C1A8B5F}"/>
                </a:ext>
              </a:extLst>
            </p:cNvPr>
            <p:cNvSpPr>
              <a:spLocks/>
            </p:cNvSpPr>
            <p:nvPr/>
          </p:nvSpPr>
          <p:spPr bwMode="auto">
            <a:xfrm>
              <a:off x="6470982" y="2433300"/>
              <a:ext cx="687939" cy="971817"/>
            </a:xfrm>
            <a:custGeom>
              <a:avLst/>
              <a:gdLst/>
              <a:ahLst/>
              <a:cxnLst>
                <a:cxn ang="0">
                  <a:pos x="586" y="50"/>
                </a:cxn>
                <a:cxn ang="0">
                  <a:pos x="569" y="75"/>
                </a:cxn>
                <a:cxn ang="0">
                  <a:pos x="561" y="93"/>
                </a:cxn>
                <a:cxn ang="0">
                  <a:pos x="576" y="132"/>
                </a:cxn>
                <a:cxn ang="0">
                  <a:pos x="597" y="171"/>
                </a:cxn>
                <a:cxn ang="0">
                  <a:pos x="586" y="203"/>
                </a:cxn>
                <a:cxn ang="0">
                  <a:pos x="601" y="256"/>
                </a:cxn>
                <a:cxn ang="0">
                  <a:pos x="597" y="320"/>
                </a:cxn>
                <a:cxn ang="0">
                  <a:pos x="618" y="362"/>
                </a:cxn>
                <a:cxn ang="0">
                  <a:pos x="625" y="412"/>
                </a:cxn>
                <a:cxn ang="0">
                  <a:pos x="664" y="455"/>
                </a:cxn>
                <a:cxn ang="0">
                  <a:pos x="650" y="515"/>
                </a:cxn>
                <a:cxn ang="0">
                  <a:pos x="643" y="547"/>
                </a:cxn>
                <a:cxn ang="0">
                  <a:pos x="636" y="565"/>
                </a:cxn>
                <a:cxn ang="0">
                  <a:pos x="654" y="600"/>
                </a:cxn>
                <a:cxn ang="0">
                  <a:pos x="590" y="668"/>
                </a:cxn>
                <a:cxn ang="0">
                  <a:pos x="547" y="693"/>
                </a:cxn>
                <a:cxn ang="0">
                  <a:pos x="508" y="728"/>
                </a:cxn>
                <a:cxn ang="0">
                  <a:pos x="483" y="760"/>
                </a:cxn>
                <a:cxn ang="0">
                  <a:pos x="423" y="792"/>
                </a:cxn>
                <a:cxn ang="0">
                  <a:pos x="366" y="789"/>
                </a:cxn>
                <a:cxn ang="0">
                  <a:pos x="338" y="775"/>
                </a:cxn>
                <a:cxn ang="0">
                  <a:pos x="306" y="760"/>
                </a:cxn>
                <a:cxn ang="0">
                  <a:pos x="295" y="771"/>
                </a:cxn>
                <a:cxn ang="0">
                  <a:pos x="260" y="771"/>
                </a:cxn>
                <a:cxn ang="0">
                  <a:pos x="263" y="792"/>
                </a:cxn>
                <a:cxn ang="0">
                  <a:pos x="274" y="842"/>
                </a:cxn>
                <a:cxn ang="0">
                  <a:pos x="228" y="917"/>
                </a:cxn>
                <a:cxn ang="0">
                  <a:pos x="164" y="938"/>
                </a:cxn>
                <a:cxn ang="0">
                  <a:pos x="93" y="938"/>
                </a:cxn>
                <a:cxn ang="0">
                  <a:pos x="75" y="881"/>
                </a:cxn>
                <a:cxn ang="0">
                  <a:pos x="29" y="874"/>
                </a:cxn>
                <a:cxn ang="0">
                  <a:pos x="7" y="867"/>
                </a:cxn>
                <a:cxn ang="0">
                  <a:pos x="25" y="838"/>
                </a:cxn>
                <a:cxn ang="0">
                  <a:pos x="29" y="767"/>
                </a:cxn>
                <a:cxn ang="0">
                  <a:pos x="11" y="735"/>
                </a:cxn>
                <a:cxn ang="0">
                  <a:pos x="36" y="689"/>
                </a:cxn>
                <a:cxn ang="0">
                  <a:pos x="54" y="636"/>
                </a:cxn>
                <a:cxn ang="0">
                  <a:pos x="61" y="544"/>
                </a:cxn>
                <a:cxn ang="0">
                  <a:pos x="139" y="522"/>
                </a:cxn>
                <a:cxn ang="0">
                  <a:pos x="206" y="501"/>
                </a:cxn>
                <a:cxn ang="0">
                  <a:pos x="238" y="455"/>
                </a:cxn>
                <a:cxn ang="0">
                  <a:pos x="316" y="465"/>
                </a:cxn>
                <a:cxn ang="0">
                  <a:pos x="384" y="455"/>
                </a:cxn>
                <a:cxn ang="0">
                  <a:pos x="356" y="394"/>
                </a:cxn>
                <a:cxn ang="0">
                  <a:pos x="391" y="316"/>
                </a:cxn>
                <a:cxn ang="0">
                  <a:pos x="380" y="238"/>
                </a:cxn>
                <a:cxn ang="0">
                  <a:pos x="387" y="206"/>
                </a:cxn>
                <a:cxn ang="0">
                  <a:pos x="380" y="174"/>
                </a:cxn>
                <a:cxn ang="0">
                  <a:pos x="395" y="142"/>
                </a:cxn>
                <a:cxn ang="0">
                  <a:pos x="409" y="89"/>
                </a:cxn>
                <a:cxn ang="0">
                  <a:pos x="448" y="78"/>
                </a:cxn>
                <a:cxn ang="0">
                  <a:pos x="519" y="36"/>
                </a:cxn>
                <a:cxn ang="0">
                  <a:pos x="519" y="7"/>
                </a:cxn>
                <a:cxn ang="0">
                  <a:pos x="526" y="18"/>
                </a:cxn>
                <a:cxn ang="0">
                  <a:pos x="576" y="21"/>
                </a:cxn>
                <a:cxn ang="0">
                  <a:pos x="590" y="21"/>
                </a:cxn>
              </a:cxnLst>
              <a:rect l="0" t="0" r="r" b="b"/>
              <a:pathLst>
                <a:path w="664" h="938">
                  <a:moveTo>
                    <a:pt x="590" y="21"/>
                  </a:moveTo>
                  <a:lnTo>
                    <a:pt x="583" y="32"/>
                  </a:lnTo>
                  <a:lnTo>
                    <a:pt x="586" y="50"/>
                  </a:lnTo>
                  <a:lnTo>
                    <a:pt x="569" y="61"/>
                  </a:lnTo>
                  <a:lnTo>
                    <a:pt x="551" y="68"/>
                  </a:lnTo>
                  <a:lnTo>
                    <a:pt x="569" y="75"/>
                  </a:lnTo>
                  <a:lnTo>
                    <a:pt x="579" y="82"/>
                  </a:lnTo>
                  <a:lnTo>
                    <a:pt x="579" y="89"/>
                  </a:lnTo>
                  <a:lnTo>
                    <a:pt x="561" y="93"/>
                  </a:lnTo>
                  <a:lnTo>
                    <a:pt x="565" y="100"/>
                  </a:lnTo>
                  <a:lnTo>
                    <a:pt x="576" y="117"/>
                  </a:lnTo>
                  <a:lnTo>
                    <a:pt x="576" y="132"/>
                  </a:lnTo>
                  <a:lnTo>
                    <a:pt x="586" y="153"/>
                  </a:lnTo>
                  <a:lnTo>
                    <a:pt x="590" y="156"/>
                  </a:lnTo>
                  <a:lnTo>
                    <a:pt x="597" y="171"/>
                  </a:lnTo>
                  <a:lnTo>
                    <a:pt x="597" y="181"/>
                  </a:lnTo>
                  <a:lnTo>
                    <a:pt x="597" y="203"/>
                  </a:lnTo>
                  <a:lnTo>
                    <a:pt x="586" y="203"/>
                  </a:lnTo>
                  <a:lnTo>
                    <a:pt x="586" y="224"/>
                  </a:lnTo>
                  <a:lnTo>
                    <a:pt x="583" y="267"/>
                  </a:lnTo>
                  <a:lnTo>
                    <a:pt x="601" y="256"/>
                  </a:lnTo>
                  <a:lnTo>
                    <a:pt x="601" y="284"/>
                  </a:lnTo>
                  <a:lnTo>
                    <a:pt x="601" y="302"/>
                  </a:lnTo>
                  <a:lnTo>
                    <a:pt x="597" y="320"/>
                  </a:lnTo>
                  <a:lnTo>
                    <a:pt x="597" y="338"/>
                  </a:lnTo>
                  <a:lnTo>
                    <a:pt x="597" y="359"/>
                  </a:lnTo>
                  <a:lnTo>
                    <a:pt x="618" y="362"/>
                  </a:lnTo>
                  <a:lnTo>
                    <a:pt x="618" y="384"/>
                  </a:lnTo>
                  <a:lnTo>
                    <a:pt x="622" y="405"/>
                  </a:lnTo>
                  <a:lnTo>
                    <a:pt x="625" y="412"/>
                  </a:lnTo>
                  <a:lnTo>
                    <a:pt x="629" y="434"/>
                  </a:lnTo>
                  <a:lnTo>
                    <a:pt x="629" y="469"/>
                  </a:lnTo>
                  <a:lnTo>
                    <a:pt x="664" y="455"/>
                  </a:lnTo>
                  <a:lnTo>
                    <a:pt x="664" y="490"/>
                  </a:lnTo>
                  <a:lnTo>
                    <a:pt x="664" y="508"/>
                  </a:lnTo>
                  <a:lnTo>
                    <a:pt x="650" y="515"/>
                  </a:lnTo>
                  <a:lnTo>
                    <a:pt x="650" y="526"/>
                  </a:lnTo>
                  <a:lnTo>
                    <a:pt x="650" y="529"/>
                  </a:lnTo>
                  <a:lnTo>
                    <a:pt x="643" y="547"/>
                  </a:lnTo>
                  <a:lnTo>
                    <a:pt x="643" y="547"/>
                  </a:lnTo>
                  <a:lnTo>
                    <a:pt x="633" y="551"/>
                  </a:lnTo>
                  <a:lnTo>
                    <a:pt x="636" y="565"/>
                  </a:lnTo>
                  <a:lnTo>
                    <a:pt x="636" y="579"/>
                  </a:lnTo>
                  <a:lnTo>
                    <a:pt x="636" y="604"/>
                  </a:lnTo>
                  <a:lnTo>
                    <a:pt x="654" y="600"/>
                  </a:lnTo>
                  <a:lnTo>
                    <a:pt x="647" y="632"/>
                  </a:lnTo>
                  <a:lnTo>
                    <a:pt x="643" y="664"/>
                  </a:lnTo>
                  <a:lnTo>
                    <a:pt x="590" y="668"/>
                  </a:lnTo>
                  <a:lnTo>
                    <a:pt x="583" y="675"/>
                  </a:lnTo>
                  <a:lnTo>
                    <a:pt x="572" y="700"/>
                  </a:lnTo>
                  <a:lnTo>
                    <a:pt x="547" y="693"/>
                  </a:lnTo>
                  <a:lnTo>
                    <a:pt x="537" y="721"/>
                  </a:lnTo>
                  <a:lnTo>
                    <a:pt x="533" y="732"/>
                  </a:lnTo>
                  <a:lnTo>
                    <a:pt x="508" y="728"/>
                  </a:lnTo>
                  <a:lnTo>
                    <a:pt x="505" y="743"/>
                  </a:lnTo>
                  <a:lnTo>
                    <a:pt x="501" y="760"/>
                  </a:lnTo>
                  <a:lnTo>
                    <a:pt x="483" y="760"/>
                  </a:lnTo>
                  <a:lnTo>
                    <a:pt x="469" y="760"/>
                  </a:lnTo>
                  <a:lnTo>
                    <a:pt x="441" y="760"/>
                  </a:lnTo>
                  <a:lnTo>
                    <a:pt x="423" y="792"/>
                  </a:lnTo>
                  <a:lnTo>
                    <a:pt x="387" y="792"/>
                  </a:lnTo>
                  <a:lnTo>
                    <a:pt x="366" y="792"/>
                  </a:lnTo>
                  <a:lnTo>
                    <a:pt x="366" y="789"/>
                  </a:lnTo>
                  <a:lnTo>
                    <a:pt x="352" y="775"/>
                  </a:lnTo>
                  <a:lnTo>
                    <a:pt x="348" y="771"/>
                  </a:lnTo>
                  <a:lnTo>
                    <a:pt x="338" y="775"/>
                  </a:lnTo>
                  <a:lnTo>
                    <a:pt x="327" y="775"/>
                  </a:lnTo>
                  <a:lnTo>
                    <a:pt x="320" y="775"/>
                  </a:lnTo>
                  <a:lnTo>
                    <a:pt x="306" y="760"/>
                  </a:lnTo>
                  <a:lnTo>
                    <a:pt x="302" y="764"/>
                  </a:lnTo>
                  <a:lnTo>
                    <a:pt x="292" y="767"/>
                  </a:lnTo>
                  <a:lnTo>
                    <a:pt x="295" y="771"/>
                  </a:lnTo>
                  <a:lnTo>
                    <a:pt x="281" y="771"/>
                  </a:lnTo>
                  <a:lnTo>
                    <a:pt x="274" y="771"/>
                  </a:lnTo>
                  <a:lnTo>
                    <a:pt x="260" y="771"/>
                  </a:lnTo>
                  <a:lnTo>
                    <a:pt x="260" y="778"/>
                  </a:lnTo>
                  <a:lnTo>
                    <a:pt x="260" y="782"/>
                  </a:lnTo>
                  <a:lnTo>
                    <a:pt x="263" y="792"/>
                  </a:lnTo>
                  <a:lnTo>
                    <a:pt x="270" y="799"/>
                  </a:lnTo>
                  <a:lnTo>
                    <a:pt x="270" y="806"/>
                  </a:lnTo>
                  <a:lnTo>
                    <a:pt x="274" y="842"/>
                  </a:lnTo>
                  <a:lnTo>
                    <a:pt x="270" y="849"/>
                  </a:lnTo>
                  <a:lnTo>
                    <a:pt x="260" y="874"/>
                  </a:lnTo>
                  <a:lnTo>
                    <a:pt x="228" y="917"/>
                  </a:lnTo>
                  <a:lnTo>
                    <a:pt x="203" y="913"/>
                  </a:lnTo>
                  <a:lnTo>
                    <a:pt x="153" y="902"/>
                  </a:lnTo>
                  <a:lnTo>
                    <a:pt x="164" y="938"/>
                  </a:lnTo>
                  <a:lnTo>
                    <a:pt x="128" y="938"/>
                  </a:lnTo>
                  <a:lnTo>
                    <a:pt x="110" y="938"/>
                  </a:lnTo>
                  <a:lnTo>
                    <a:pt x="93" y="938"/>
                  </a:lnTo>
                  <a:lnTo>
                    <a:pt x="75" y="917"/>
                  </a:lnTo>
                  <a:lnTo>
                    <a:pt x="57" y="906"/>
                  </a:lnTo>
                  <a:lnTo>
                    <a:pt x="75" y="881"/>
                  </a:lnTo>
                  <a:lnTo>
                    <a:pt x="50" y="874"/>
                  </a:lnTo>
                  <a:lnTo>
                    <a:pt x="36" y="867"/>
                  </a:lnTo>
                  <a:lnTo>
                    <a:pt x="29" y="874"/>
                  </a:lnTo>
                  <a:lnTo>
                    <a:pt x="15" y="870"/>
                  </a:lnTo>
                  <a:lnTo>
                    <a:pt x="11" y="870"/>
                  </a:lnTo>
                  <a:lnTo>
                    <a:pt x="7" y="867"/>
                  </a:lnTo>
                  <a:lnTo>
                    <a:pt x="0" y="863"/>
                  </a:lnTo>
                  <a:lnTo>
                    <a:pt x="7" y="849"/>
                  </a:lnTo>
                  <a:lnTo>
                    <a:pt x="25" y="838"/>
                  </a:lnTo>
                  <a:lnTo>
                    <a:pt x="25" y="821"/>
                  </a:lnTo>
                  <a:lnTo>
                    <a:pt x="25" y="821"/>
                  </a:lnTo>
                  <a:lnTo>
                    <a:pt x="29" y="767"/>
                  </a:lnTo>
                  <a:lnTo>
                    <a:pt x="29" y="767"/>
                  </a:lnTo>
                  <a:lnTo>
                    <a:pt x="25" y="750"/>
                  </a:lnTo>
                  <a:lnTo>
                    <a:pt x="11" y="735"/>
                  </a:lnTo>
                  <a:lnTo>
                    <a:pt x="11" y="703"/>
                  </a:lnTo>
                  <a:lnTo>
                    <a:pt x="11" y="679"/>
                  </a:lnTo>
                  <a:lnTo>
                    <a:pt x="36" y="689"/>
                  </a:lnTo>
                  <a:lnTo>
                    <a:pt x="39" y="661"/>
                  </a:lnTo>
                  <a:lnTo>
                    <a:pt x="43" y="636"/>
                  </a:lnTo>
                  <a:lnTo>
                    <a:pt x="54" y="636"/>
                  </a:lnTo>
                  <a:lnTo>
                    <a:pt x="61" y="615"/>
                  </a:lnTo>
                  <a:lnTo>
                    <a:pt x="68" y="593"/>
                  </a:lnTo>
                  <a:lnTo>
                    <a:pt x="61" y="544"/>
                  </a:lnTo>
                  <a:lnTo>
                    <a:pt x="114" y="544"/>
                  </a:lnTo>
                  <a:lnTo>
                    <a:pt x="150" y="544"/>
                  </a:lnTo>
                  <a:lnTo>
                    <a:pt x="139" y="522"/>
                  </a:lnTo>
                  <a:lnTo>
                    <a:pt x="174" y="519"/>
                  </a:lnTo>
                  <a:lnTo>
                    <a:pt x="192" y="515"/>
                  </a:lnTo>
                  <a:lnTo>
                    <a:pt x="206" y="501"/>
                  </a:lnTo>
                  <a:lnTo>
                    <a:pt x="217" y="487"/>
                  </a:lnTo>
                  <a:lnTo>
                    <a:pt x="228" y="476"/>
                  </a:lnTo>
                  <a:lnTo>
                    <a:pt x="238" y="455"/>
                  </a:lnTo>
                  <a:lnTo>
                    <a:pt x="263" y="455"/>
                  </a:lnTo>
                  <a:lnTo>
                    <a:pt x="281" y="455"/>
                  </a:lnTo>
                  <a:lnTo>
                    <a:pt x="316" y="465"/>
                  </a:lnTo>
                  <a:lnTo>
                    <a:pt x="334" y="465"/>
                  </a:lnTo>
                  <a:lnTo>
                    <a:pt x="377" y="465"/>
                  </a:lnTo>
                  <a:lnTo>
                    <a:pt x="384" y="455"/>
                  </a:lnTo>
                  <a:lnTo>
                    <a:pt x="384" y="419"/>
                  </a:lnTo>
                  <a:lnTo>
                    <a:pt x="384" y="391"/>
                  </a:lnTo>
                  <a:lnTo>
                    <a:pt x="356" y="394"/>
                  </a:lnTo>
                  <a:lnTo>
                    <a:pt x="356" y="355"/>
                  </a:lnTo>
                  <a:lnTo>
                    <a:pt x="356" y="313"/>
                  </a:lnTo>
                  <a:lnTo>
                    <a:pt x="391" y="316"/>
                  </a:lnTo>
                  <a:lnTo>
                    <a:pt x="391" y="274"/>
                  </a:lnTo>
                  <a:lnTo>
                    <a:pt x="391" y="252"/>
                  </a:lnTo>
                  <a:lnTo>
                    <a:pt x="380" y="238"/>
                  </a:lnTo>
                  <a:lnTo>
                    <a:pt x="380" y="220"/>
                  </a:lnTo>
                  <a:lnTo>
                    <a:pt x="380" y="210"/>
                  </a:lnTo>
                  <a:lnTo>
                    <a:pt x="387" y="206"/>
                  </a:lnTo>
                  <a:lnTo>
                    <a:pt x="387" y="196"/>
                  </a:lnTo>
                  <a:lnTo>
                    <a:pt x="387" y="185"/>
                  </a:lnTo>
                  <a:lnTo>
                    <a:pt x="380" y="174"/>
                  </a:lnTo>
                  <a:lnTo>
                    <a:pt x="380" y="167"/>
                  </a:lnTo>
                  <a:lnTo>
                    <a:pt x="380" y="146"/>
                  </a:lnTo>
                  <a:lnTo>
                    <a:pt x="395" y="142"/>
                  </a:lnTo>
                  <a:lnTo>
                    <a:pt x="409" y="128"/>
                  </a:lnTo>
                  <a:lnTo>
                    <a:pt x="419" y="117"/>
                  </a:lnTo>
                  <a:lnTo>
                    <a:pt x="409" y="89"/>
                  </a:lnTo>
                  <a:lnTo>
                    <a:pt x="434" y="82"/>
                  </a:lnTo>
                  <a:lnTo>
                    <a:pt x="441" y="82"/>
                  </a:lnTo>
                  <a:lnTo>
                    <a:pt x="448" y="78"/>
                  </a:lnTo>
                  <a:lnTo>
                    <a:pt x="462" y="75"/>
                  </a:lnTo>
                  <a:lnTo>
                    <a:pt x="483" y="71"/>
                  </a:lnTo>
                  <a:lnTo>
                    <a:pt x="519" y="36"/>
                  </a:lnTo>
                  <a:lnTo>
                    <a:pt x="519" y="18"/>
                  </a:lnTo>
                  <a:lnTo>
                    <a:pt x="519" y="18"/>
                  </a:lnTo>
                  <a:lnTo>
                    <a:pt x="519" y="7"/>
                  </a:lnTo>
                  <a:lnTo>
                    <a:pt x="519" y="0"/>
                  </a:lnTo>
                  <a:lnTo>
                    <a:pt x="533" y="0"/>
                  </a:lnTo>
                  <a:lnTo>
                    <a:pt x="526" y="18"/>
                  </a:lnTo>
                  <a:lnTo>
                    <a:pt x="533" y="18"/>
                  </a:lnTo>
                  <a:lnTo>
                    <a:pt x="551" y="25"/>
                  </a:lnTo>
                  <a:lnTo>
                    <a:pt x="576" y="21"/>
                  </a:lnTo>
                  <a:lnTo>
                    <a:pt x="590" y="21"/>
                  </a:lnTo>
                  <a:lnTo>
                    <a:pt x="590" y="21"/>
                  </a:lnTo>
                  <a:lnTo>
                    <a:pt x="590" y="21"/>
                  </a:lnTo>
                  <a:lnTo>
                    <a:pt x="590" y="21"/>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52" name="Freeform 251">
              <a:extLst>
                <a:ext uri="{FF2B5EF4-FFF2-40B4-BE49-F238E27FC236}">
                  <a16:creationId xmlns:a16="http://schemas.microsoft.com/office/drawing/2014/main" id="{BDD644E2-84B3-4B4E-B693-BAC482DBF4A4}"/>
                </a:ext>
              </a:extLst>
            </p:cNvPr>
            <p:cNvSpPr>
              <a:spLocks/>
            </p:cNvSpPr>
            <p:nvPr/>
          </p:nvSpPr>
          <p:spPr bwMode="auto">
            <a:xfrm>
              <a:off x="5028797" y="4137606"/>
              <a:ext cx="839202" cy="860960"/>
            </a:xfrm>
            <a:custGeom>
              <a:avLst/>
              <a:gdLst/>
              <a:ahLst/>
              <a:cxnLst>
                <a:cxn ang="0">
                  <a:pos x="760" y="270"/>
                </a:cxn>
                <a:cxn ang="0">
                  <a:pos x="696" y="245"/>
                </a:cxn>
                <a:cxn ang="0">
                  <a:pos x="650" y="216"/>
                </a:cxn>
                <a:cxn ang="0">
                  <a:pos x="579" y="195"/>
                </a:cxn>
                <a:cxn ang="0">
                  <a:pos x="593" y="170"/>
                </a:cxn>
                <a:cxn ang="0">
                  <a:pos x="536" y="167"/>
                </a:cxn>
                <a:cxn ang="0">
                  <a:pos x="512" y="82"/>
                </a:cxn>
                <a:cxn ang="0">
                  <a:pos x="515" y="28"/>
                </a:cxn>
                <a:cxn ang="0">
                  <a:pos x="473" y="32"/>
                </a:cxn>
                <a:cxn ang="0">
                  <a:pos x="398" y="39"/>
                </a:cxn>
                <a:cxn ang="0">
                  <a:pos x="359" y="64"/>
                </a:cxn>
                <a:cxn ang="0">
                  <a:pos x="327" y="50"/>
                </a:cxn>
                <a:cxn ang="0">
                  <a:pos x="252" y="0"/>
                </a:cxn>
                <a:cxn ang="0">
                  <a:pos x="174" y="32"/>
                </a:cxn>
                <a:cxn ang="0">
                  <a:pos x="132" y="74"/>
                </a:cxn>
                <a:cxn ang="0">
                  <a:pos x="89" y="85"/>
                </a:cxn>
                <a:cxn ang="0">
                  <a:pos x="78" y="135"/>
                </a:cxn>
                <a:cxn ang="0">
                  <a:pos x="39" y="202"/>
                </a:cxn>
                <a:cxn ang="0">
                  <a:pos x="4" y="309"/>
                </a:cxn>
                <a:cxn ang="0">
                  <a:pos x="36" y="355"/>
                </a:cxn>
                <a:cxn ang="0">
                  <a:pos x="18" y="366"/>
                </a:cxn>
                <a:cxn ang="0">
                  <a:pos x="0" y="341"/>
                </a:cxn>
                <a:cxn ang="0">
                  <a:pos x="0" y="359"/>
                </a:cxn>
                <a:cxn ang="0">
                  <a:pos x="36" y="423"/>
                </a:cxn>
                <a:cxn ang="0">
                  <a:pos x="32" y="533"/>
                </a:cxn>
                <a:cxn ang="0">
                  <a:pos x="18" y="607"/>
                </a:cxn>
                <a:cxn ang="0">
                  <a:pos x="43" y="607"/>
                </a:cxn>
                <a:cxn ang="0">
                  <a:pos x="68" y="618"/>
                </a:cxn>
                <a:cxn ang="0">
                  <a:pos x="100" y="618"/>
                </a:cxn>
                <a:cxn ang="0">
                  <a:pos x="132" y="625"/>
                </a:cxn>
                <a:cxn ang="0">
                  <a:pos x="181" y="614"/>
                </a:cxn>
                <a:cxn ang="0">
                  <a:pos x="206" y="629"/>
                </a:cxn>
                <a:cxn ang="0">
                  <a:pos x="267" y="625"/>
                </a:cxn>
                <a:cxn ang="0">
                  <a:pos x="284" y="664"/>
                </a:cxn>
                <a:cxn ang="0">
                  <a:pos x="281" y="689"/>
                </a:cxn>
                <a:cxn ang="0">
                  <a:pos x="291" y="724"/>
                </a:cxn>
                <a:cxn ang="0">
                  <a:pos x="295" y="774"/>
                </a:cxn>
                <a:cxn ang="0">
                  <a:pos x="291" y="827"/>
                </a:cxn>
                <a:cxn ang="0">
                  <a:pos x="373" y="803"/>
                </a:cxn>
                <a:cxn ang="0">
                  <a:pos x="430" y="827"/>
                </a:cxn>
                <a:cxn ang="0">
                  <a:pos x="455" y="820"/>
                </a:cxn>
                <a:cxn ang="0">
                  <a:pos x="462" y="767"/>
                </a:cxn>
                <a:cxn ang="0">
                  <a:pos x="490" y="742"/>
                </a:cxn>
                <a:cxn ang="0">
                  <a:pos x="505" y="682"/>
                </a:cxn>
                <a:cxn ang="0">
                  <a:pos x="568" y="625"/>
                </a:cxn>
                <a:cxn ang="0">
                  <a:pos x="675" y="550"/>
                </a:cxn>
                <a:cxn ang="0">
                  <a:pos x="689" y="533"/>
                </a:cxn>
                <a:cxn ang="0">
                  <a:pos x="721" y="469"/>
                </a:cxn>
                <a:cxn ang="0">
                  <a:pos x="750" y="415"/>
                </a:cxn>
                <a:cxn ang="0">
                  <a:pos x="799" y="398"/>
                </a:cxn>
                <a:cxn ang="0">
                  <a:pos x="810" y="302"/>
                </a:cxn>
                <a:cxn ang="0">
                  <a:pos x="810" y="284"/>
                </a:cxn>
              </a:cxnLst>
              <a:rect l="0" t="0" r="r" b="b"/>
              <a:pathLst>
                <a:path w="810" h="831">
                  <a:moveTo>
                    <a:pt x="810" y="284"/>
                  </a:moveTo>
                  <a:lnTo>
                    <a:pt x="796" y="263"/>
                  </a:lnTo>
                  <a:lnTo>
                    <a:pt x="760" y="270"/>
                  </a:lnTo>
                  <a:lnTo>
                    <a:pt x="753" y="252"/>
                  </a:lnTo>
                  <a:lnTo>
                    <a:pt x="750" y="238"/>
                  </a:lnTo>
                  <a:lnTo>
                    <a:pt x="696" y="245"/>
                  </a:lnTo>
                  <a:lnTo>
                    <a:pt x="689" y="231"/>
                  </a:lnTo>
                  <a:lnTo>
                    <a:pt x="664" y="199"/>
                  </a:lnTo>
                  <a:lnTo>
                    <a:pt x="650" y="216"/>
                  </a:lnTo>
                  <a:lnTo>
                    <a:pt x="639" y="199"/>
                  </a:lnTo>
                  <a:lnTo>
                    <a:pt x="618" y="192"/>
                  </a:lnTo>
                  <a:lnTo>
                    <a:pt x="579" y="195"/>
                  </a:lnTo>
                  <a:lnTo>
                    <a:pt x="583" y="177"/>
                  </a:lnTo>
                  <a:lnTo>
                    <a:pt x="586" y="163"/>
                  </a:lnTo>
                  <a:lnTo>
                    <a:pt x="593" y="170"/>
                  </a:lnTo>
                  <a:lnTo>
                    <a:pt x="597" y="156"/>
                  </a:lnTo>
                  <a:lnTo>
                    <a:pt x="597" y="142"/>
                  </a:lnTo>
                  <a:lnTo>
                    <a:pt x="536" y="167"/>
                  </a:lnTo>
                  <a:lnTo>
                    <a:pt x="565" y="110"/>
                  </a:lnTo>
                  <a:lnTo>
                    <a:pt x="544" y="117"/>
                  </a:lnTo>
                  <a:lnTo>
                    <a:pt x="512" y="82"/>
                  </a:lnTo>
                  <a:lnTo>
                    <a:pt x="508" y="74"/>
                  </a:lnTo>
                  <a:lnTo>
                    <a:pt x="501" y="57"/>
                  </a:lnTo>
                  <a:lnTo>
                    <a:pt x="515" y="28"/>
                  </a:lnTo>
                  <a:lnTo>
                    <a:pt x="487" y="28"/>
                  </a:lnTo>
                  <a:lnTo>
                    <a:pt x="487" y="28"/>
                  </a:lnTo>
                  <a:lnTo>
                    <a:pt x="473" y="32"/>
                  </a:lnTo>
                  <a:lnTo>
                    <a:pt x="462" y="46"/>
                  </a:lnTo>
                  <a:lnTo>
                    <a:pt x="444" y="64"/>
                  </a:lnTo>
                  <a:lnTo>
                    <a:pt x="398" y="39"/>
                  </a:lnTo>
                  <a:lnTo>
                    <a:pt x="391" y="46"/>
                  </a:lnTo>
                  <a:lnTo>
                    <a:pt x="387" y="50"/>
                  </a:lnTo>
                  <a:lnTo>
                    <a:pt x="359" y="64"/>
                  </a:lnTo>
                  <a:lnTo>
                    <a:pt x="355" y="64"/>
                  </a:lnTo>
                  <a:lnTo>
                    <a:pt x="338" y="71"/>
                  </a:lnTo>
                  <a:lnTo>
                    <a:pt x="327" y="50"/>
                  </a:lnTo>
                  <a:lnTo>
                    <a:pt x="313" y="53"/>
                  </a:lnTo>
                  <a:lnTo>
                    <a:pt x="284" y="57"/>
                  </a:lnTo>
                  <a:lnTo>
                    <a:pt x="252" y="0"/>
                  </a:lnTo>
                  <a:lnTo>
                    <a:pt x="203" y="21"/>
                  </a:lnTo>
                  <a:lnTo>
                    <a:pt x="192" y="25"/>
                  </a:lnTo>
                  <a:lnTo>
                    <a:pt x="174" y="32"/>
                  </a:lnTo>
                  <a:lnTo>
                    <a:pt x="167" y="32"/>
                  </a:lnTo>
                  <a:lnTo>
                    <a:pt x="149" y="25"/>
                  </a:lnTo>
                  <a:lnTo>
                    <a:pt x="132" y="74"/>
                  </a:lnTo>
                  <a:lnTo>
                    <a:pt x="110" y="85"/>
                  </a:lnTo>
                  <a:lnTo>
                    <a:pt x="100" y="92"/>
                  </a:lnTo>
                  <a:lnTo>
                    <a:pt x="89" y="85"/>
                  </a:lnTo>
                  <a:lnTo>
                    <a:pt x="82" y="96"/>
                  </a:lnTo>
                  <a:lnTo>
                    <a:pt x="71" y="110"/>
                  </a:lnTo>
                  <a:lnTo>
                    <a:pt x="78" y="135"/>
                  </a:lnTo>
                  <a:lnTo>
                    <a:pt x="64" y="142"/>
                  </a:lnTo>
                  <a:lnTo>
                    <a:pt x="64" y="167"/>
                  </a:lnTo>
                  <a:lnTo>
                    <a:pt x="39" y="202"/>
                  </a:lnTo>
                  <a:lnTo>
                    <a:pt x="43" y="248"/>
                  </a:lnTo>
                  <a:lnTo>
                    <a:pt x="39" y="277"/>
                  </a:lnTo>
                  <a:lnTo>
                    <a:pt x="4" y="309"/>
                  </a:lnTo>
                  <a:lnTo>
                    <a:pt x="7" y="330"/>
                  </a:lnTo>
                  <a:lnTo>
                    <a:pt x="7" y="334"/>
                  </a:lnTo>
                  <a:lnTo>
                    <a:pt x="36" y="355"/>
                  </a:lnTo>
                  <a:lnTo>
                    <a:pt x="36" y="362"/>
                  </a:lnTo>
                  <a:lnTo>
                    <a:pt x="32" y="366"/>
                  </a:lnTo>
                  <a:lnTo>
                    <a:pt x="18" y="366"/>
                  </a:lnTo>
                  <a:lnTo>
                    <a:pt x="18" y="373"/>
                  </a:lnTo>
                  <a:lnTo>
                    <a:pt x="14" y="380"/>
                  </a:lnTo>
                  <a:lnTo>
                    <a:pt x="0" y="341"/>
                  </a:lnTo>
                  <a:lnTo>
                    <a:pt x="0" y="344"/>
                  </a:lnTo>
                  <a:lnTo>
                    <a:pt x="0" y="351"/>
                  </a:lnTo>
                  <a:lnTo>
                    <a:pt x="0" y="359"/>
                  </a:lnTo>
                  <a:lnTo>
                    <a:pt x="0" y="362"/>
                  </a:lnTo>
                  <a:lnTo>
                    <a:pt x="0" y="426"/>
                  </a:lnTo>
                  <a:lnTo>
                    <a:pt x="36" y="423"/>
                  </a:lnTo>
                  <a:lnTo>
                    <a:pt x="36" y="483"/>
                  </a:lnTo>
                  <a:lnTo>
                    <a:pt x="36" y="508"/>
                  </a:lnTo>
                  <a:lnTo>
                    <a:pt x="32" y="533"/>
                  </a:lnTo>
                  <a:lnTo>
                    <a:pt x="32" y="561"/>
                  </a:lnTo>
                  <a:lnTo>
                    <a:pt x="32" y="586"/>
                  </a:lnTo>
                  <a:lnTo>
                    <a:pt x="18" y="607"/>
                  </a:lnTo>
                  <a:lnTo>
                    <a:pt x="32" y="607"/>
                  </a:lnTo>
                  <a:lnTo>
                    <a:pt x="46" y="607"/>
                  </a:lnTo>
                  <a:lnTo>
                    <a:pt x="43" y="607"/>
                  </a:lnTo>
                  <a:lnTo>
                    <a:pt x="54" y="607"/>
                  </a:lnTo>
                  <a:lnTo>
                    <a:pt x="68" y="607"/>
                  </a:lnTo>
                  <a:lnTo>
                    <a:pt x="68" y="618"/>
                  </a:lnTo>
                  <a:lnTo>
                    <a:pt x="82" y="618"/>
                  </a:lnTo>
                  <a:lnTo>
                    <a:pt x="89" y="618"/>
                  </a:lnTo>
                  <a:lnTo>
                    <a:pt x="100" y="618"/>
                  </a:lnTo>
                  <a:lnTo>
                    <a:pt x="110" y="618"/>
                  </a:lnTo>
                  <a:lnTo>
                    <a:pt x="132" y="618"/>
                  </a:lnTo>
                  <a:lnTo>
                    <a:pt x="132" y="625"/>
                  </a:lnTo>
                  <a:lnTo>
                    <a:pt x="153" y="625"/>
                  </a:lnTo>
                  <a:lnTo>
                    <a:pt x="171" y="625"/>
                  </a:lnTo>
                  <a:lnTo>
                    <a:pt x="181" y="614"/>
                  </a:lnTo>
                  <a:lnTo>
                    <a:pt x="188" y="600"/>
                  </a:lnTo>
                  <a:lnTo>
                    <a:pt x="210" y="597"/>
                  </a:lnTo>
                  <a:lnTo>
                    <a:pt x="206" y="629"/>
                  </a:lnTo>
                  <a:lnTo>
                    <a:pt x="228" y="625"/>
                  </a:lnTo>
                  <a:lnTo>
                    <a:pt x="256" y="621"/>
                  </a:lnTo>
                  <a:lnTo>
                    <a:pt x="267" y="625"/>
                  </a:lnTo>
                  <a:lnTo>
                    <a:pt x="274" y="650"/>
                  </a:lnTo>
                  <a:lnTo>
                    <a:pt x="277" y="661"/>
                  </a:lnTo>
                  <a:lnTo>
                    <a:pt x="284" y="664"/>
                  </a:lnTo>
                  <a:lnTo>
                    <a:pt x="284" y="675"/>
                  </a:lnTo>
                  <a:lnTo>
                    <a:pt x="284" y="685"/>
                  </a:lnTo>
                  <a:lnTo>
                    <a:pt x="281" y="689"/>
                  </a:lnTo>
                  <a:lnTo>
                    <a:pt x="281" y="700"/>
                  </a:lnTo>
                  <a:lnTo>
                    <a:pt x="281" y="710"/>
                  </a:lnTo>
                  <a:lnTo>
                    <a:pt x="291" y="724"/>
                  </a:lnTo>
                  <a:lnTo>
                    <a:pt x="295" y="728"/>
                  </a:lnTo>
                  <a:lnTo>
                    <a:pt x="299" y="749"/>
                  </a:lnTo>
                  <a:lnTo>
                    <a:pt x="295" y="774"/>
                  </a:lnTo>
                  <a:lnTo>
                    <a:pt x="295" y="774"/>
                  </a:lnTo>
                  <a:lnTo>
                    <a:pt x="313" y="785"/>
                  </a:lnTo>
                  <a:lnTo>
                    <a:pt x="291" y="827"/>
                  </a:lnTo>
                  <a:lnTo>
                    <a:pt x="331" y="827"/>
                  </a:lnTo>
                  <a:lnTo>
                    <a:pt x="366" y="831"/>
                  </a:lnTo>
                  <a:lnTo>
                    <a:pt x="373" y="803"/>
                  </a:lnTo>
                  <a:lnTo>
                    <a:pt x="398" y="803"/>
                  </a:lnTo>
                  <a:lnTo>
                    <a:pt x="416" y="803"/>
                  </a:lnTo>
                  <a:lnTo>
                    <a:pt x="430" y="827"/>
                  </a:lnTo>
                  <a:lnTo>
                    <a:pt x="430" y="827"/>
                  </a:lnTo>
                  <a:lnTo>
                    <a:pt x="441" y="817"/>
                  </a:lnTo>
                  <a:lnTo>
                    <a:pt x="455" y="820"/>
                  </a:lnTo>
                  <a:lnTo>
                    <a:pt x="458" y="806"/>
                  </a:lnTo>
                  <a:lnTo>
                    <a:pt x="465" y="792"/>
                  </a:lnTo>
                  <a:lnTo>
                    <a:pt x="462" y="767"/>
                  </a:lnTo>
                  <a:lnTo>
                    <a:pt x="469" y="753"/>
                  </a:lnTo>
                  <a:lnTo>
                    <a:pt x="480" y="739"/>
                  </a:lnTo>
                  <a:lnTo>
                    <a:pt x="490" y="742"/>
                  </a:lnTo>
                  <a:lnTo>
                    <a:pt x="494" y="728"/>
                  </a:lnTo>
                  <a:lnTo>
                    <a:pt x="505" y="700"/>
                  </a:lnTo>
                  <a:lnTo>
                    <a:pt x="505" y="682"/>
                  </a:lnTo>
                  <a:lnTo>
                    <a:pt x="533" y="675"/>
                  </a:lnTo>
                  <a:lnTo>
                    <a:pt x="586" y="657"/>
                  </a:lnTo>
                  <a:lnTo>
                    <a:pt x="568" y="625"/>
                  </a:lnTo>
                  <a:lnTo>
                    <a:pt x="622" y="611"/>
                  </a:lnTo>
                  <a:lnTo>
                    <a:pt x="647" y="604"/>
                  </a:lnTo>
                  <a:lnTo>
                    <a:pt x="675" y="550"/>
                  </a:lnTo>
                  <a:lnTo>
                    <a:pt x="675" y="536"/>
                  </a:lnTo>
                  <a:lnTo>
                    <a:pt x="671" y="518"/>
                  </a:lnTo>
                  <a:lnTo>
                    <a:pt x="689" y="533"/>
                  </a:lnTo>
                  <a:lnTo>
                    <a:pt x="696" y="515"/>
                  </a:lnTo>
                  <a:lnTo>
                    <a:pt x="696" y="469"/>
                  </a:lnTo>
                  <a:lnTo>
                    <a:pt x="721" y="469"/>
                  </a:lnTo>
                  <a:lnTo>
                    <a:pt x="721" y="458"/>
                  </a:lnTo>
                  <a:lnTo>
                    <a:pt x="732" y="401"/>
                  </a:lnTo>
                  <a:lnTo>
                    <a:pt x="750" y="415"/>
                  </a:lnTo>
                  <a:lnTo>
                    <a:pt x="757" y="398"/>
                  </a:lnTo>
                  <a:lnTo>
                    <a:pt x="767" y="373"/>
                  </a:lnTo>
                  <a:lnTo>
                    <a:pt x="799" y="398"/>
                  </a:lnTo>
                  <a:lnTo>
                    <a:pt x="796" y="359"/>
                  </a:lnTo>
                  <a:lnTo>
                    <a:pt x="796" y="305"/>
                  </a:lnTo>
                  <a:lnTo>
                    <a:pt x="810" y="302"/>
                  </a:lnTo>
                  <a:lnTo>
                    <a:pt x="810" y="280"/>
                  </a:lnTo>
                  <a:lnTo>
                    <a:pt x="810" y="280"/>
                  </a:lnTo>
                  <a:lnTo>
                    <a:pt x="810" y="284"/>
                  </a:lnTo>
                  <a:lnTo>
                    <a:pt x="810" y="284"/>
                  </a:lnTo>
                  <a:lnTo>
                    <a:pt x="810" y="284"/>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53" name="Freeform 252">
              <a:extLst>
                <a:ext uri="{FF2B5EF4-FFF2-40B4-BE49-F238E27FC236}">
                  <a16:creationId xmlns:a16="http://schemas.microsoft.com/office/drawing/2014/main" id="{D851BA50-A863-3D47-8818-3928CE9958AA}"/>
                </a:ext>
              </a:extLst>
            </p:cNvPr>
            <p:cNvSpPr>
              <a:spLocks/>
            </p:cNvSpPr>
            <p:nvPr/>
          </p:nvSpPr>
          <p:spPr bwMode="auto">
            <a:xfrm>
              <a:off x="5529210" y="5226497"/>
              <a:ext cx="596766" cy="416493"/>
            </a:xfrm>
            <a:custGeom>
              <a:avLst/>
              <a:gdLst/>
              <a:ahLst/>
              <a:cxnLst>
                <a:cxn ang="0">
                  <a:pos x="11" y="32"/>
                </a:cxn>
                <a:cxn ang="0">
                  <a:pos x="11" y="39"/>
                </a:cxn>
                <a:cxn ang="0">
                  <a:pos x="14" y="89"/>
                </a:cxn>
                <a:cxn ang="0">
                  <a:pos x="7" y="128"/>
                </a:cxn>
                <a:cxn ang="0">
                  <a:pos x="0" y="142"/>
                </a:cxn>
                <a:cxn ang="0">
                  <a:pos x="7" y="142"/>
                </a:cxn>
                <a:cxn ang="0">
                  <a:pos x="32" y="142"/>
                </a:cxn>
                <a:cxn ang="0">
                  <a:pos x="50" y="128"/>
                </a:cxn>
                <a:cxn ang="0">
                  <a:pos x="93" y="139"/>
                </a:cxn>
                <a:cxn ang="0">
                  <a:pos x="125" y="149"/>
                </a:cxn>
                <a:cxn ang="0">
                  <a:pos x="153" y="146"/>
                </a:cxn>
                <a:cxn ang="0">
                  <a:pos x="196" y="174"/>
                </a:cxn>
                <a:cxn ang="0">
                  <a:pos x="245" y="181"/>
                </a:cxn>
                <a:cxn ang="0">
                  <a:pos x="302" y="231"/>
                </a:cxn>
                <a:cxn ang="0">
                  <a:pos x="323" y="270"/>
                </a:cxn>
                <a:cxn ang="0">
                  <a:pos x="362" y="295"/>
                </a:cxn>
                <a:cxn ang="0">
                  <a:pos x="398" y="292"/>
                </a:cxn>
                <a:cxn ang="0">
                  <a:pos x="433" y="295"/>
                </a:cxn>
                <a:cxn ang="0">
                  <a:pos x="433" y="313"/>
                </a:cxn>
                <a:cxn ang="0">
                  <a:pos x="419" y="320"/>
                </a:cxn>
                <a:cxn ang="0">
                  <a:pos x="409" y="352"/>
                </a:cxn>
                <a:cxn ang="0">
                  <a:pos x="391" y="373"/>
                </a:cxn>
                <a:cxn ang="0">
                  <a:pos x="380" y="384"/>
                </a:cxn>
                <a:cxn ang="0">
                  <a:pos x="398" y="384"/>
                </a:cxn>
                <a:cxn ang="0">
                  <a:pos x="423" y="384"/>
                </a:cxn>
                <a:cxn ang="0">
                  <a:pos x="437" y="402"/>
                </a:cxn>
                <a:cxn ang="0">
                  <a:pos x="480" y="348"/>
                </a:cxn>
                <a:cxn ang="0">
                  <a:pos x="508" y="327"/>
                </a:cxn>
                <a:cxn ang="0">
                  <a:pos x="526" y="313"/>
                </a:cxn>
                <a:cxn ang="0">
                  <a:pos x="533" y="292"/>
                </a:cxn>
                <a:cxn ang="0">
                  <a:pos x="540" y="295"/>
                </a:cxn>
                <a:cxn ang="0">
                  <a:pos x="547" y="252"/>
                </a:cxn>
                <a:cxn ang="0">
                  <a:pos x="576" y="228"/>
                </a:cxn>
                <a:cxn ang="0">
                  <a:pos x="576" y="149"/>
                </a:cxn>
                <a:cxn ang="0">
                  <a:pos x="554" y="125"/>
                </a:cxn>
                <a:cxn ang="0">
                  <a:pos x="544" y="96"/>
                </a:cxn>
                <a:cxn ang="0">
                  <a:pos x="576" y="39"/>
                </a:cxn>
                <a:cxn ang="0">
                  <a:pos x="547" y="46"/>
                </a:cxn>
                <a:cxn ang="0">
                  <a:pos x="554" y="43"/>
                </a:cxn>
                <a:cxn ang="0">
                  <a:pos x="565" y="50"/>
                </a:cxn>
                <a:cxn ang="0">
                  <a:pos x="561" y="0"/>
                </a:cxn>
                <a:cxn ang="0">
                  <a:pos x="522" y="7"/>
                </a:cxn>
                <a:cxn ang="0">
                  <a:pos x="483" y="7"/>
                </a:cxn>
                <a:cxn ang="0">
                  <a:pos x="458" y="32"/>
                </a:cxn>
                <a:cxn ang="0">
                  <a:pos x="437" y="0"/>
                </a:cxn>
                <a:cxn ang="0">
                  <a:pos x="398" y="11"/>
                </a:cxn>
                <a:cxn ang="0">
                  <a:pos x="373" y="11"/>
                </a:cxn>
                <a:cxn ang="0">
                  <a:pos x="359" y="7"/>
                </a:cxn>
                <a:cxn ang="0">
                  <a:pos x="338" y="7"/>
                </a:cxn>
                <a:cxn ang="0">
                  <a:pos x="330" y="25"/>
                </a:cxn>
                <a:cxn ang="0">
                  <a:pos x="277" y="22"/>
                </a:cxn>
                <a:cxn ang="0">
                  <a:pos x="277" y="61"/>
                </a:cxn>
                <a:cxn ang="0">
                  <a:pos x="277" y="75"/>
                </a:cxn>
                <a:cxn ang="0">
                  <a:pos x="252" y="78"/>
                </a:cxn>
                <a:cxn ang="0">
                  <a:pos x="238" y="68"/>
                </a:cxn>
                <a:cxn ang="0">
                  <a:pos x="181" y="61"/>
                </a:cxn>
                <a:cxn ang="0">
                  <a:pos x="132" y="50"/>
                </a:cxn>
                <a:cxn ang="0">
                  <a:pos x="103" y="36"/>
                </a:cxn>
                <a:cxn ang="0">
                  <a:pos x="82" y="39"/>
                </a:cxn>
                <a:cxn ang="0">
                  <a:pos x="46" y="29"/>
                </a:cxn>
                <a:cxn ang="0">
                  <a:pos x="18" y="39"/>
                </a:cxn>
                <a:cxn ang="0">
                  <a:pos x="11" y="25"/>
                </a:cxn>
                <a:cxn ang="0">
                  <a:pos x="11" y="25"/>
                </a:cxn>
              </a:cxnLst>
              <a:rect l="0" t="0" r="r" b="b"/>
              <a:pathLst>
                <a:path w="576" h="402">
                  <a:moveTo>
                    <a:pt x="11" y="25"/>
                  </a:moveTo>
                  <a:lnTo>
                    <a:pt x="11" y="32"/>
                  </a:lnTo>
                  <a:lnTo>
                    <a:pt x="11" y="36"/>
                  </a:lnTo>
                  <a:lnTo>
                    <a:pt x="11" y="39"/>
                  </a:lnTo>
                  <a:lnTo>
                    <a:pt x="11" y="75"/>
                  </a:lnTo>
                  <a:lnTo>
                    <a:pt x="14" y="89"/>
                  </a:lnTo>
                  <a:lnTo>
                    <a:pt x="11" y="117"/>
                  </a:lnTo>
                  <a:lnTo>
                    <a:pt x="7" y="128"/>
                  </a:lnTo>
                  <a:lnTo>
                    <a:pt x="4" y="135"/>
                  </a:lnTo>
                  <a:lnTo>
                    <a:pt x="0" y="142"/>
                  </a:lnTo>
                  <a:lnTo>
                    <a:pt x="4" y="142"/>
                  </a:lnTo>
                  <a:lnTo>
                    <a:pt x="7" y="142"/>
                  </a:lnTo>
                  <a:lnTo>
                    <a:pt x="11" y="142"/>
                  </a:lnTo>
                  <a:lnTo>
                    <a:pt x="32" y="142"/>
                  </a:lnTo>
                  <a:lnTo>
                    <a:pt x="36" y="128"/>
                  </a:lnTo>
                  <a:lnTo>
                    <a:pt x="50" y="128"/>
                  </a:lnTo>
                  <a:lnTo>
                    <a:pt x="75" y="128"/>
                  </a:lnTo>
                  <a:lnTo>
                    <a:pt x="93" y="139"/>
                  </a:lnTo>
                  <a:lnTo>
                    <a:pt x="110" y="146"/>
                  </a:lnTo>
                  <a:lnTo>
                    <a:pt x="125" y="149"/>
                  </a:lnTo>
                  <a:lnTo>
                    <a:pt x="139" y="142"/>
                  </a:lnTo>
                  <a:lnTo>
                    <a:pt x="153" y="146"/>
                  </a:lnTo>
                  <a:lnTo>
                    <a:pt x="196" y="153"/>
                  </a:lnTo>
                  <a:lnTo>
                    <a:pt x="196" y="174"/>
                  </a:lnTo>
                  <a:lnTo>
                    <a:pt x="220" y="178"/>
                  </a:lnTo>
                  <a:lnTo>
                    <a:pt x="245" y="181"/>
                  </a:lnTo>
                  <a:lnTo>
                    <a:pt x="291" y="217"/>
                  </a:lnTo>
                  <a:lnTo>
                    <a:pt x="302" y="231"/>
                  </a:lnTo>
                  <a:lnTo>
                    <a:pt x="309" y="245"/>
                  </a:lnTo>
                  <a:lnTo>
                    <a:pt x="323" y="270"/>
                  </a:lnTo>
                  <a:lnTo>
                    <a:pt x="341" y="281"/>
                  </a:lnTo>
                  <a:lnTo>
                    <a:pt x="362" y="295"/>
                  </a:lnTo>
                  <a:lnTo>
                    <a:pt x="370" y="295"/>
                  </a:lnTo>
                  <a:lnTo>
                    <a:pt x="398" y="292"/>
                  </a:lnTo>
                  <a:lnTo>
                    <a:pt x="426" y="288"/>
                  </a:lnTo>
                  <a:lnTo>
                    <a:pt x="433" y="295"/>
                  </a:lnTo>
                  <a:lnTo>
                    <a:pt x="433" y="309"/>
                  </a:lnTo>
                  <a:lnTo>
                    <a:pt x="433" y="313"/>
                  </a:lnTo>
                  <a:lnTo>
                    <a:pt x="423" y="316"/>
                  </a:lnTo>
                  <a:lnTo>
                    <a:pt x="419" y="320"/>
                  </a:lnTo>
                  <a:lnTo>
                    <a:pt x="391" y="341"/>
                  </a:lnTo>
                  <a:lnTo>
                    <a:pt x="409" y="352"/>
                  </a:lnTo>
                  <a:lnTo>
                    <a:pt x="398" y="366"/>
                  </a:lnTo>
                  <a:lnTo>
                    <a:pt x="391" y="373"/>
                  </a:lnTo>
                  <a:lnTo>
                    <a:pt x="377" y="377"/>
                  </a:lnTo>
                  <a:lnTo>
                    <a:pt x="380" y="384"/>
                  </a:lnTo>
                  <a:lnTo>
                    <a:pt x="384" y="402"/>
                  </a:lnTo>
                  <a:lnTo>
                    <a:pt x="398" y="384"/>
                  </a:lnTo>
                  <a:lnTo>
                    <a:pt x="405" y="384"/>
                  </a:lnTo>
                  <a:lnTo>
                    <a:pt x="423" y="384"/>
                  </a:lnTo>
                  <a:lnTo>
                    <a:pt x="437" y="402"/>
                  </a:lnTo>
                  <a:lnTo>
                    <a:pt x="437" y="402"/>
                  </a:lnTo>
                  <a:lnTo>
                    <a:pt x="458" y="370"/>
                  </a:lnTo>
                  <a:lnTo>
                    <a:pt x="480" y="348"/>
                  </a:lnTo>
                  <a:lnTo>
                    <a:pt x="497" y="334"/>
                  </a:lnTo>
                  <a:lnTo>
                    <a:pt x="508" y="327"/>
                  </a:lnTo>
                  <a:lnTo>
                    <a:pt x="529" y="320"/>
                  </a:lnTo>
                  <a:lnTo>
                    <a:pt x="526" y="313"/>
                  </a:lnTo>
                  <a:lnTo>
                    <a:pt x="526" y="309"/>
                  </a:lnTo>
                  <a:lnTo>
                    <a:pt x="533" y="292"/>
                  </a:lnTo>
                  <a:lnTo>
                    <a:pt x="544" y="292"/>
                  </a:lnTo>
                  <a:lnTo>
                    <a:pt x="540" y="295"/>
                  </a:lnTo>
                  <a:lnTo>
                    <a:pt x="547" y="270"/>
                  </a:lnTo>
                  <a:lnTo>
                    <a:pt x="547" y="252"/>
                  </a:lnTo>
                  <a:lnTo>
                    <a:pt x="547" y="235"/>
                  </a:lnTo>
                  <a:lnTo>
                    <a:pt x="576" y="228"/>
                  </a:lnTo>
                  <a:lnTo>
                    <a:pt x="576" y="174"/>
                  </a:lnTo>
                  <a:lnTo>
                    <a:pt x="576" y="149"/>
                  </a:lnTo>
                  <a:lnTo>
                    <a:pt x="554" y="139"/>
                  </a:lnTo>
                  <a:lnTo>
                    <a:pt x="554" y="125"/>
                  </a:lnTo>
                  <a:lnTo>
                    <a:pt x="554" y="107"/>
                  </a:lnTo>
                  <a:lnTo>
                    <a:pt x="544" y="96"/>
                  </a:lnTo>
                  <a:lnTo>
                    <a:pt x="547" y="89"/>
                  </a:lnTo>
                  <a:lnTo>
                    <a:pt x="576" y="39"/>
                  </a:lnTo>
                  <a:lnTo>
                    <a:pt x="544" y="78"/>
                  </a:lnTo>
                  <a:lnTo>
                    <a:pt x="547" y="46"/>
                  </a:lnTo>
                  <a:lnTo>
                    <a:pt x="554" y="39"/>
                  </a:lnTo>
                  <a:lnTo>
                    <a:pt x="554" y="43"/>
                  </a:lnTo>
                  <a:lnTo>
                    <a:pt x="561" y="43"/>
                  </a:lnTo>
                  <a:lnTo>
                    <a:pt x="565" y="50"/>
                  </a:lnTo>
                  <a:lnTo>
                    <a:pt x="558" y="29"/>
                  </a:lnTo>
                  <a:lnTo>
                    <a:pt x="561" y="0"/>
                  </a:lnTo>
                  <a:lnTo>
                    <a:pt x="540" y="4"/>
                  </a:lnTo>
                  <a:lnTo>
                    <a:pt x="522" y="7"/>
                  </a:lnTo>
                  <a:lnTo>
                    <a:pt x="501" y="7"/>
                  </a:lnTo>
                  <a:lnTo>
                    <a:pt x="483" y="7"/>
                  </a:lnTo>
                  <a:lnTo>
                    <a:pt x="473" y="32"/>
                  </a:lnTo>
                  <a:lnTo>
                    <a:pt x="458" y="32"/>
                  </a:lnTo>
                  <a:lnTo>
                    <a:pt x="437" y="32"/>
                  </a:lnTo>
                  <a:lnTo>
                    <a:pt x="437" y="0"/>
                  </a:lnTo>
                  <a:lnTo>
                    <a:pt x="409" y="7"/>
                  </a:lnTo>
                  <a:lnTo>
                    <a:pt x="398" y="11"/>
                  </a:lnTo>
                  <a:lnTo>
                    <a:pt x="387" y="11"/>
                  </a:lnTo>
                  <a:lnTo>
                    <a:pt x="373" y="11"/>
                  </a:lnTo>
                  <a:lnTo>
                    <a:pt x="362" y="11"/>
                  </a:lnTo>
                  <a:lnTo>
                    <a:pt x="359" y="7"/>
                  </a:lnTo>
                  <a:lnTo>
                    <a:pt x="348" y="7"/>
                  </a:lnTo>
                  <a:lnTo>
                    <a:pt x="338" y="7"/>
                  </a:lnTo>
                  <a:lnTo>
                    <a:pt x="338" y="22"/>
                  </a:lnTo>
                  <a:lnTo>
                    <a:pt x="330" y="25"/>
                  </a:lnTo>
                  <a:lnTo>
                    <a:pt x="316" y="36"/>
                  </a:lnTo>
                  <a:lnTo>
                    <a:pt x="277" y="22"/>
                  </a:lnTo>
                  <a:lnTo>
                    <a:pt x="277" y="50"/>
                  </a:lnTo>
                  <a:lnTo>
                    <a:pt x="277" y="61"/>
                  </a:lnTo>
                  <a:lnTo>
                    <a:pt x="274" y="64"/>
                  </a:lnTo>
                  <a:lnTo>
                    <a:pt x="277" y="75"/>
                  </a:lnTo>
                  <a:lnTo>
                    <a:pt x="263" y="78"/>
                  </a:lnTo>
                  <a:lnTo>
                    <a:pt x="252" y="78"/>
                  </a:lnTo>
                  <a:lnTo>
                    <a:pt x="249" y="78"/>
                  </a:lnTo>
                  <a:lnTo>
                    <a:pt x="238" y="68"/>
                  </a:lnTo>
                  <a:lnTo>
                    <a:pt x="199" y="78"/>
                  </a:lnTo>
                  <a:lnTo>
                    <a:pt x="181" y="61"/>
                  </a:lnTo>
                  <a:lnTo>
                    <a:pt x="167" y="46"/>
                  </a:lnTo>
                  <a:lnTo>
                    <a:pt x="132" y="50"/>
                  </a:lnTo>
                  <a:lnTo>
                    <a:pt x="110" y="39"/>
                  </a:lnTo>
                  <a:lnTo>
                    <a:pt x="103" y="36"/>
                  </a:lnTo>
                  <a:lnTo>
                    <a:pt x="96" y="50"/>
                  </a:lnTo>
                  <a:lnTo>
                    <a:pt x="82" y="39"/>
                  </a:lnTo>
                  <a:lnTo>
                    <a:pt x="75" y="32"/>
                  </a:lnTo>
                  <a:lnTo>
                    <a:pt x="46" y="29"/>
                  </a:lnTo>
                  <a:lnTo>
                    <a:pt x="36" y="32"/>
                  </a:lnTo>
                  <a:lnTo>
                    <a:pt x="18" y="39"/>
                  </a:lnTo>
                  <a:lnTo>
                    <a:pt x="14" y="29"/>
                  </a:lnTo>
                  <a:lnTo>
                    <a:pt x="11" y="25"/>
                  </a:lnTo>
                  <a:lnTo>
                    <a:pt x="11" y="25"/>
                  </a:lnTo>
                  <a:lnTo>
                    <a:pt x="11" y="25"/>
                  </a:lnTo>
                  <a:lnTo>
                    <a:pt x="11" y="25"/>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54" name="Freeform 253">
              <a:extLst>
                <a:ext uri="{FF2B5EF4-FFF2-40B4-BE49-F238E27FC236}">
                  <a16:creationId xmlns:a16="http://schemas.microsoft.com/office/drawing/2014/main" id="{EFCCC83D-12AD-3C41-8F74-FDB3BDF9CF9C}"/>
                </a:ext>
              </a:extLst>
            </p:cNvPr>
            <p:cNvSpPr>
              <a:spLocks/>
            </p:cNvSpPr>
            <p:nvPr/>
          </p:nvSpPr>
          <p:spPr bwMode="auto">
            <a:xfrm>
              <a:off x="5121006" y="5359112"/>
              <a:ext cx="860960" cy="810193"/>
            </a:xfrm>
            <a:custGeom>
              <a:avLst/>
              <a:gdLst/>
              <a:ahLst/>
              <a:cxnLst>
                <a:cxn ang="0">
                  <a:pos x="359" y="32"/>
                </a:cxn>
                <a:cxn ang="0">
                  <a:pos x="316" y="53"/>
                </a:cxn>
                <a:cxn ang="0">
                  <a:pos x="266" y="92"/>
                </a:cxn>
                <a:cxn ang="0">
                  <a:pos x="199" y="142"/>
                </a:cxn>
                <a:cxn ang="0">
                  <a:pos x="142" y="206"/>
                </a:cxn>
                <a:cxn ang="0">
                  <a:pos x="96" y="291"/>
                </a:cxn>
                <a:cxn ang="0">
                  <a:pos x="4" y="373"/>
                </a:cxn>
                <a:cxn ang="0">
                  <a:pos x="50" y="384"/>
                </a:cxn>
                <a:cxn ang="0">
                  <a:pos x="99" y="373"/>
                </a:cxn>
                <a:cxn ang="0">
                  <a:pos x="142" y="409"/>
                </a:cxn>
                <a:cxn ang="0">
                  <a:pos x="202" y="476"/>
                </a:cxn>
                <a:cxn ang="0">
                  <a:pos x="245" y="483"/>
                </a:cxn>
                <a:cxn ang="0">
                  <a:pos x="298" y="515"/>
                </a:cxn>
                <a:cxn ang="0">
                  <a:pos x="345" y="565"/>
                </a:cxn>
                <a:cxn ang="0">
                  <a:pos x="412" y="615"/>
                </a:cxn>
                <a:cxn ang="0">
                  <a:pos x="458" y="657"/>
                </a:cxn>
                <a:cxn ang="0">
                  <a:pos x="419" y="753"/>
                </a:cxn>
                <a:cxn ang="0">
                  <a:pos x="469" y="760"/>
                </a:cxn>
                <a:cxn ang="0">
                  <a:pos x="511" y="718"/>
                </a:cxn>
                <a:cxn ang="0">
                  <a:pos x="540" y="615"/>
                </a:cxn>
                <a:cxn ang="0">
                  <a:pos x="554" y="593"/>
                </a:cxn>
                <a:cxn ang="0">
                  <a:pos x="561" y="551"/>
                </a:cxn>
                <a:cxn ang="0">
                  <a:pos x="575" y="501"/>
                </a:cxn>
                <a:cxn ang="0">
                  <a:pos x="614" y="480"/>
                </a:cxn>
                <a:cxn ang="0">
                  <a:pos x="636" y="455"/>
                </a:cxn>
                <a:cxn ang="0">
                  <a:pos x="661" y="437"/>
                </a:cxn>
                <a:cxn ang="0">
                  <a:pos x="671" y="391"/>
                </a:cxn>
                <a:cxn ang="0">
                  <a:pos x="689" y="366"/>
                </a:cxn>
                <a:cxn ang="0">
                  <a:pos x="732" y="380"/>
                </a:cxn>
                <a:cxn ang="0">
                  <a:pos x="714" y="405"/>
                </a:cxn>
                <a:cxn ang="0">
                  <a:pos x="714" y="441"/>
                </a:cxn>
                <a:cxn ang="0">
                  <a:pos x="685" y="458"/>
                </a:cxn>
                <a:cxn ang="0">
                  <a:pos x="668" y="494"/>
                </a:cxn>
                <a:cxn ang="0">
                  <a:pos x="636" y="522"/>
                </a:cxn>
                <a:cxn ang="0">
                  <a:pos x="586" y="565"/>
                </a:cxn>
                <a:cxn ang="0">
                  <a:pos x="582" y="583"/>
                </a:cxn>
                <a:cxn ang="0">
                  <a:pos x="611" y="558"/>
                </a:cxn>
                <a:cxn ang="0">
                  <a:pos x="792" y="323"/>
                </a:cxn>
                <a:cxn ang="0">
                  <a:pos x="817" y="256"/>
                </a:cxn>
                <a:cxn ang="0">
                  <a:pos x="774" y="256"/>
                </a:cxn>
                <a:cxn ang="0">
                  <a:pos x="803" y="224"/>
                </a:cxn>
                <a:cxn ang="0">
                  <a:pos x="827" y="185"/>
                </a:cxn>
                <a:cxn ang="0">
                  <a:pos x="792" y="164"/>
                </a:cxn>
                <a:cxn ang="0">
                  <a:pos x="717" y="142"/>
                </a:cxn>
                <a:cxn ang="0">
                  <a:pos x="639" y="53"/>
                </a:cxn>
                <a:cxn ang="0">
                  <a:pos x="547" y="18"/>
                </a:cxn>
                <a:cxn ang="0">
                  <a:pos x="487" y="11"/>
                </a:cxn>
                <a:cxn ang="0">
                  <a:pos x="426" y="14"/>
                </a:cxn>
                <a:cxn ang="0">
                  <a:pos x="394" y="14"/>
                </a:cxn>
              </a:cxnLst>
              <a:rect l="0" t="0" r="r" b="b"/>
              <a:pathLst>
                <a:path w="831" h="782">
                  <a:moveTo>
                    <a:pt x="394" y="14"/>
                  </a:moveTo>
                  <a:lnTo>
                    <a:pt x="384" y="21"/>
                  </a:lnTo>
                  <a:lnTo>
                    <a:pt x="373" y="29"/>
                  </a:lnTo>
                  <a:lnTo>
                    <a:pt x="359" y="32"/>
                  </a:lnTo>
                  <a:lnTo>
                    <a:pt x="345" y="39"/>
                  </a:lnTo>
                  <a:lnTo>
                    <a:pt x="341" y="46"/>
                  </a:lnTo>
                  <a:lnTo>
                    <a:pt x="327" y="50"/>
                  </a:lnTo>
                  <a:lnTo>
                    <a:pt x="316" y="53"/>
                  </a:lnTo>
                  <a:lnTo>
                    <a:pt x="288" y="61"/>
                  </a:lnTo>
                  <a:lnTo>
                    <a:pt x="284" y="71"/>
                  </a:lnTo>
                  <a:lnTo>
                    <a:pt x="277" y="92"/>
                  </a:lnTo>
                  <a:lnTo>
                    <a:pt x="266" y="92"/>
                  </a:lnTo>
                  <a:lnTo>
                    <a:pt x="245" y="103"/>
                  </a:lnTo>
                  <a:lnTo>
                    <a:pt x="234" y="107"/>
                  </a:lnTo>
                  <a:lnTo>
                    <a:pt x="199" y="135"/>
                  </a:lnTo>
                  <a:lnTo>
                    <a:pt x="199" y="142"/>
                  </a:lnTo>
                  <a:lnTo>
                    <a:pt x="195" y="149"/>
                  </a:lnTo>
                  <a:lnTo>
                    <a:pt x="160" y="174"/>
                  </a:lnTo>
                  <a:lnTo>
                    <a:pt x="153" y="185"/>
                  </a:lnTo>
                  <a:lnTo>
                    <a:pt x="142" y="206"/>
                  </a:lnTo>
                  <a:lnTo>
                    <a:pt x="128" y="227"/>
                  </a:lnTo>
                  <a:lnTo>
                    <a:pt x="114" y="242"/>
                  </a:lnTo>
                  <a:lnTo>
                    <a:pt x="89" y="263"/>
                  </a:lnTo>
                  <a:lnTo>
                    <a:pt x="96" y="291"/>
                  </a:lnTo>
                  <a:lnTo>
                    <a:pt x="67" y="306"/>
                  </a:lnTo>
                  <a:lnTo>
                    <a:pt x="32" y="320"/>
                  </a:lnTo>
                  <a:lnTo>
                    <a:pt x="25" y="355"/>
                  </a:lnTo>
                  <a:lnTo>
                    <a:pt x="4" y="373"/>
                  </a:lnTo>
                  <a:lnTo>
                    <a:pt x="0" y="380"/>
                  </a:lnTo>
                  <a:lnTo>
                    <a:pt x="28" y="384"/>
                  </a:lnTo>
                  <a:lnTo>
                    <a:pt x="36" y="384"/>
                  </a:lnTo>
                  <a:lnTo>
                    <a:pt x="50" y="384"/>
                  </a:lnTo>
                  <a:lnTo>
                    <a:pt x="50" y="359"/>
                  </a:lnTo>
                  <a:lnTo>
                    <a:pt x="71" y="359"/>
                  </a:lnTo>
                  <a:lnTo>
                    <a:pt x="92" y="359"/>
                  </a:lnTo>
                  <a:lnTo>
                    <a:pt x="99" y="373"/>
                  </a:lnTo>
                  <a:lnTo>
                    <a:pt x="99" y="377"/>
                  </a:lnTo>
                  <a:lnTo>
                    <a:pt x="110" y="391"/>
                  </a:lnTo>
                  <a:lnTo>
                    <a:pt x="128" y="402"/>
                  </a:lnTo>
                  <a:lnTo>
                    <a:pt x="142" y="409"/>
                  </a:lnTo>
                  <a:lnTo>
                    <a:pt x="178" y="437"/>
                  </a:lnTo>
                  <a:lnTo>
                    <a:pt x="163" y="476"/>
                  </a:lnTo>
                  <a:lnTo>
                    <a:pt x="174" y="476"/>
                  </a:lnTo>
                  <a:lnTo>
                    <a:pt x="202" y="476"/>
                  </a:lnTo>
                  <a:lnTo>
                    <a:pt x="192" y="448"/>
                  </a:lnTo>
                  <a:lnTo>
                    <a:pt x="213" y="448"/>
                  </a:lnTo>
                  <a:lnTo>
                    <a:pt x="220" y="448"/>
                  </a:lnTo>
                  <a:lnTo>
                    <a:pt x="245" y="483"/>
                  </a:lnTo>
                  <a:lnTo>
                    <a:pt x="245" y="483"/>
                  </a:lnTo>
                  <a:lnTo>
                    <a:pt x="249" y="490"/>
                  </a:lnTo>
                  <a:lnTo>
                    <a:pt x="288" y="515"/>
                  </a:lnTo>
                  <a:lnTo>
                    <a:pt x="298" y="515"/>
                  </a:lnTo>
                  <a:lnTo>
                    <a:pt x="320" y="515"/>
                  </a:lnTo>
                  <a:lnTo>
                    <a:pt x="330" y="544"/>
                  </a:lnTo>
                  <a:lnTo>
                    <a:pt x="337" y="558"/>
                  </a:lnTo>
                  <a:lnTo>
                    <a:pt x="345" y="565"/>
                  </a:lnTo>
                  <a:lnTo>
                    <a:pt x="387" y="572"/>
                  </a:lnTo>
                  <a:lnTo>
                    <a:pt x="394" y="579"/>
                  </a:lnTo>
                  <a:lnTo>
                    <a:pt x="405" y="590"/>
                  </a:lnTo>
                  <a:lnTo>
                    <a:pt x="412" y="615"/>
                  </a:lnTo>
                  <a:lnTo>
                    <a:pt x="419" y="629"/>
                  </a:lnTo>
                  <a:lnTo>
                    <a:pt x="423" y="640"/>
                  </a:lnTo>
                  <a:lnTo>
                    <a:pt x="451" y="657"/>
                  </a:lnTo>
                  <a:lnTo>
                    <a:pt x="458" y="657"/>
                  </a:lnTo>
                  <a:lnTo>
                    <a:pt x="458" y="696"/>
                  </a:lnTo>
                  <a:lnTo>
                    <a:pt x="419" y="689"/>
                  </a:lnTo>
                  <a:lnTo>
                    <a:pt x="419" y="732"/>
                  </a:lnTo>
                  <a:lnTo>
                    <a:pt x="419" y="753"/>
                  </a:lnTo>
                  <a:lnTo>
                    <a:pt x="430" y="764"/>
                  </a:lnTo>
                  <a:lnTo>
                    <a:pt x="430" y="782"/>
                  </a:lnTo>
                  <a:lnTo>
                    <a:pt x="440" y="767"/>
                  </a:lnTo>
                  <a:lnTo>
                    <a:pt x="469" y="760"/>
                  </a:lnTo>
                  <a:lnTo>
                    <a:pt x="476" y="750"/>
                  </a:lnTo>
                  <a:lnTo>
                    <a:pt x="479" y="750"/>
                  </a:lnTo>
                  <a:lnTo>
                    <a:pt x="511" y="721"/>
                  </a:lnTo>
                  <a:lnTo>
                    <a:pt x="511" y="718"/>
                  </a:lnTo>
                  <a:lnTo>
                    <a:pt x="519" y="707"/>
                  </a:lnTo>
                  <a:lnTo>
                    <a:pt x="540" y="679"/>
                  </a:lnTo>
                  <a:lnTo>
                    <a:pt x="540" y="664"/>
                  </a:lnTo>
                  <a:lnTo>
                    <a:pt x="540" y="615"/>
                  </a:lnTo>
                  <a:lnTo>
                    <a:pt x="579" y="597"/>
                  </a:lnTo>
                  <a:lnTo>
                    <a:pt x="579" y="590"/>
                  </a:lnTo>
                  <a:lnTo>
                    <a:pt x="575" y="565"/>
                  </a:lnTo>
                  <a:lnTo>
                    <a:pt x="554" y="593"/>
                  </a:lnTo>
                  <a:lnTo>
                    <a:pt x="561" y="583"/>
                  </a:lnTo>
                  <a:lnTo>
                    <a:pt x="568" y="568"/>
                  </a:lnTo>
                  <a:lnTo>
                    <a:pt x="558" y="554"/>
                  </a:lnTo>
                  <a:lnTo>
                    <a:pt x="561" y="551"/>
                  </a:lnTo>
                  <a:lnTo>
                    <a:pt x="575" y="540"/>
                  </a:lnTo>
                  <a:lnTo>
                    <a:pt x="579" y="540"/>
                  </a:lnTo>
                  <a:lnTo>
                    <a:pt x="579" y="522"/>
                  </a:lnTo>
                  <a:lnTo>
                    <a:pt x="575" y="501"/>
                  </a:lnTo>
                  <a:lnTo>
                    <a:pt x="604" y="494"/>
                  </a:lnTo>
                  <a:lnTo>
                    <a:pt x="607" y="494"/>
                  </a:lnTo>
                  <a:lnTo>
                    <a:pt x="629" y="501"/>
                  </a:lnTo>
                  <a:lnTo>
                    <a:pt x="614" y="480"/>
                  </a:lnTo>
                  <a:lnTo>
                    <a:pt x="625" y="476"/>
                  </a:lnTo>
                  <a:lnTo>
                    <a:pt x="636" y="476"/>
                  </a:lnTo>
                  <a:lnTo>
                    <a:pt x="636" y="455"/>
                  </a:lnTo>
                  <a:lnTo>
                    <a:pt x="636" y="455"/>
                  </a:lnTo>
                  <a:lnTo>
                    <a:pt x="636" y="448"/>
                  </a:lnTo>
                  <a:lnTo>
                    <a:pt x="653" y="462"/>
                  </a:lnTo>
                  <a:lnTo>
                    <a:pt x="650" y="434"/>
                  </a:lnTo>
                  <a:lnTo>
                    <a:pt x="661" y="437"/>
                  </a:lnTo>
                  <a:lnTo>
                    <a:pt x="657" y="416"/>
                  </a:lnTo>
                  <a:lnTo>
                    <a:pt x="661" y="409"/>
                  </a:lnTo>
                  <a:lnTo>
                    <a:pt x="664" y="405"/>
                  </a:lnTo>
                  <a:lnTo>
                    <a:pt x="671" y="391"/>
                  </a:lnTo>
                  <a:lnTo>
                    <a:pt x="685" y="391"/>
                  </a:lnTo>
                  <a:lnTo>
                    <a:pt x="693" y="391"/>
                  </a:lnTo>
                  <a:lnTo>
                    <a:pt x="678" y="377"/>
                  </a:lnTo>
                  <a:lnTo>
                    <a:pt x="689" y="366"/>
                  </a:lnTo>
                  <a:lnTo>
                    <a:pt x="707" y="352"/>
                  </a:lnTo>
                  <a:lnTo>
                    <a:pt x="717" y="377"/>
                  </a:lnTo>
                  <a:lnTo>
                    <a:pt x="732" y="380"/>
                  </a:lnTo>
                  <a:lnTo>
                    <a:pt x="732" y="380"/>
                  </a:lnTo>
                  <a:lnTo>
                    <a:pt x="732" y="391"/>
                  </a:lnTo>
                  <a:lnTo>
                    <a:pt x="721" y="391"/>
                  </a:lnTo>
                  <a:lnTo>
                    <a:pt x="714" y="391"/>
                  </a:lnTo>
                  <a:lnTo>
                    <a:pt x="714" y="405"/>
                  </a:lnTo>
                  <a:lnTo>
                    <a:pt x="714" y="416"/>
                  </a:lnTo>
                  <a:lnTo>
                    <a:pt x="714" y="419"/>
                  </a:lnTo>
                  <a:lnTo>
                    <a:pt x="721" y="430"/>
                  </a:lnTo>
                  <a:lnTo>
                    <a:pt x="714" y="441"/>
                  </a:lnTo>
                  <a:lnTo>
                    <a:pt x="710" y="444"/>
                  </a:lnTo>
                  <a:lnTo>
                    <a:pt x="693" y="441"/>
                  </a:lnTo>
                  <a:lnTo>
                    <a:pt x="689" y="455"/>
                  </a:lnTo>
                  <a:lnTo>
                    <a:pt x="685" y="458"/>
                  </a:lnTo>
                  <a:lnTo>
                    <a:pt x="693" y="473"/>
                  </a:lnTo>
                  <a:lnTo>
                    <a:pt x="682" y="473"/>
                  </a:lnTo>
                  <a:lnTo>
                    <a:pt x="653" y="473"/>
                  </a:lnTo>
                  <a:lnTo>
                    <a:pt x="668" y="494"/>
                  </a:lnTo>
                  <a:lnTo>
                    <a:pt x="661" y="512"/>
                  </a:lnTo>
                  <a:lnTo>
                    <a:pt x="657" y="519"/>
                  </a:lnTo>
                  <a:lnTo>
                    <a:pt x="646" y="522"/>
                  </a:lnTo>
                  <a:lnTo>
                    <a:pt x="636" y="522"/>
                  </a:lnTo>
                  <a:lnTo>
                    <a:pt x="632" y="540"/>
                  </a:lnTo>
                  <a:lnTo>
                    <a:pt x="604" y="551"/>
                  </a:lnTo>
                  <a:lnTo>
                    <a:pt x="590" y="561"/>
                  </a:lnTo>
                  <a:lnTo>
                    <a:pt x="586" y="565"/>
                  </a:lnTo>
                  <a:lnTo>
                    <a:pt x="586" y="547"/>
                  </a:lnTo>
                  <a:lnTo>
                    <a:pt x="575" y="554"/>
                  </a:lnTo>
                  <a:lnTo>
                    <a:pt x="575" y="558"/>
                  </a:lnTo>
                  <a:lnTo>
                    <a:pt x="582" y="583"/>
                  </a:lnTo>
                  <a:lnTo>
                    <a:pt x="582" y="583"/>
                  </a:lnTo>
                  <a:lnTo>
                    <a:pt x="590" y="590"/>
                  </a:lnTo>
                  <a:lnTo>
                    <a:pt x="597" y="565"/>
                  </a:lnTo>
                  <a:lnTo>
                    <a:pt x="611" y="558"/>
                  </a:lnTo>
                  <a:lnTo>
                    <a:pt x="735" y="483"/>
                  </a:lnTo>
                  <a:lnTo>
                    <a:pt x="728" y="441"/>
                  </a:lnTo>
                  <a:lnTo>
                    <a:pt x="778" y="355"/>
                  </a:lnTo>
                  <a:lnTo>
                    <a:pt x="792" y="323"/>
                  </a:lnTo>
                  <a:lnTo>
                    <a:pt x="813" y="299"/>
                  </a:lnTo>
                  <a:lnTo>
                    <a:pt x="831" y="274"/>
                  </a:lnTo>
                  <a:lnTo>
                    <a:pt x="831" y="274"/>
                  </a:lnTo>
                  <a:lnTo>
                    <a:pt x="817" y="256"/>
                  </a:lnTo>
                  <a:lnTo>
                    <a:pt x="799" y="256"/>
                  </a:lnTo>
                  <a:lnTo>
                    <a:pt x="792" y="256"/>
                  </a:lnTo>
                  <a:lnTo>
                    <a:pt x="778" y="274"/>
                  </a:lnTo>
                  <a:lnTo>
                    <a:pt x="774" y="256"/>
                  </a:lnTo>
                  <a:lnTo>
                    <a:pt x="771" y="249"/>
                  </a:lnTo>
                  <a:lnTo>
                    <a:pt x="785" y="245"/>
                  </a:lnTo>
                  <a:lnTo>
                    <a:pt x="792" y="238"/>
                  </a:lnTo>
                  <a:lnTo>
                    <a:pt x="803" y="224"/>
                  </a:lnTo>
                  <a:lnTo>
                    <a:pt x="785" y="213"/>
                  </a:lnTo>
                  <a:lnTo>
                    <a:pt x="813" y="192"/>
                  </a:lnTo>
                  <a:lnTo>
                    <a:pt x="817" y="188"/>
                  </a:lnTo>
                  <a:lnTo>
                    <a:pt x="827" y="185"/>
                  </a:lnTo>
                  <a:lnTo>
                    <a:pt x="827" y="181"/>
                  </a:lnTo>
                  <a:lnTo>
                    <a:pt x="827" y="167"/>
                  </a:lnTo>
                  <a:lnTo>
                    <a:pt x="820" y="160"/>
                  </a:lnTo>
                  <a:lnTo>
                    <a:pt x="792" y="164"/>
                  </a:lnTo>
                  <a:lnTo>
                    <a:pt x="764" y="167"/>
                  </a:lnTo>
                  <a:lnTo>
                    <a:pt x="756" y="167"/>
                  </a:lnTo>
                  <a:lnTo>
                    <a:pt x="735" y="153"/>
                  </a:lnTo>
                  <a:lnTo>
                    <a:pt x="717" y="142"/>
                  </a:lnTo>
                  <a:lnTo>
                    <a:pt x="703" y="117"/>
                  </a:lnTo>
                  <a:lnTo>
                    <a:pt x="696" y="103"/>
                  </a:lnTo>
                  <a:lnTo>
                    <a:pt x="685" y="89"/>
                  </a:lnTo>
                  <a:lnTo>
                    <a:pt x="639" y="53"/>
                  </a:lnTo>
                  <a:lnTo>
                    <a:pt x="614" y="50"/>
                  </a:lnTo>
                  <a:lnTo>
                    <a:pt x="590" y="46"/>
                  </a:lnTo>
                  <a:lnTo>
                    <a:pt x="590" y="25"/>
                  </a:lnTo>
                  <a:lnTo>
                    <a:pt x="547" y="18"/>
                  </a:lnTo>
                  <a:lnTo>
                    <a:pt x="533" y="14"/>
                  </a:lnTo>
                  <a:lnTo>
                    <a:pt x="519" y="21"/>
                  </a:lnTo>
                  <a:lnTo>
                    <a:pt x="504" y="18"/>
                  </a:lnTo>
                  <a:lnTo>
                    <a:pt x="487" y="11"/>
                  </a:lnTo>
                  <a:lnTo>
                    <a:pt x="469" y="0"/>
                  </a:lnTo>
                  <a:lnTo>
                    <a:pt x="444" y="0"/>
                  </a:lnTo>
                  <a:lnTo>
                    <a:pt x="430" y="0"/>
                  </a:lnTo>
                  <a:lnTo>
                    <a:pt x="426" y="14"/>
                  </a:lnTo>
                  <a:lnTo>
                    <a:pt x="405" y="14"/>
                  </a:lnTo>
                  <a:lnTo>
                    <a:pt x="401" y="14"/>
                  </a:lnTo>
                  <a:lnTo>
                    <a:pt x="398" y="14"/>
                  </a:lnTo>
                  <a:lnTo>
                    <a:pt x="394" y="14"/>
                  </a:lnTo>
                  <a:lnTo>
                    <a:pt x="394" y="14"/>
                  </a:lnTo>
                  <a:lnTo>
                    <a:pt x="394" y="14"/>
                  </a:lnTo>
                  <a:lnTo>
                    <a:pt x="394" y="14"/>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55" name="Freeform 254">
              <a:extLst>
                <a:ext uri="{FF2B5EF4-FFF2-40B4-BE49-F238E27FC236}">
                  <a16:creationId xmlns:a16="http://schemas.microsoft.com/office/drawing/2014/main" id="{EAAA5BBF-8007-C64A-8C2C-3FAA96A08F49}"/>
                </a:ext>
              </a:extLst>
            </p:cNvPr>
            <p:cNvSpPr>
              <a:spLocks/>
            </p:cNvSpPr>
            <p:nvPr/>
          </p:nvSpPr>
          <p:spPr bwMode="auto">
            <a:xfrm>
              <a:off x="5621419" y="4469143"/>
              <a:ext cx="1012223" cy="676542"/>
            </a:xfrm>
            <a:custGeom>
              <a:avLst/>
              <a:gdLst/>
              <a:ahLst/>
              <a:cxnLst>
                <a:cxn ang="0">
                  <a:pos x="888" y="458"/>
                </a:cxn>
                <a:cxn ang="0">
                  <a:pos x="831" y="479"/>
                </a:cxn>
                <a:cxn ang="0">
                  <a:pos x="806" y="504"/>
                </a:cxn>
                <a:cxn ang="0">
                  <a:pos x="767" y="497"/>
                </a:cxn>
                <a:cxn ang="0">
                  <a:pos x="685" y="525"/>
                </a:cxn>
                <a:cxn ang="0">
                  <a:pos x="614" y="586"/>
                </a:cxn>
                <a:cxn ang="0">
                  <a:pos x="547" y="628"/>
                </a:cxn>
                <a:cxn ang="0">
                  <a:pos x="511" y="653"/>
                </a:cxn>
                <a:cxn ang="0">
                  <a:pos x="479" y="632"/>
                </a:cxn>
                <a:cxn ang="0">
                  <a:pos x="472" y="610"/>
                </a:cxn>
                <a:cxn ang="0">
                  <a:pos x="472" y="586"/>
                </a:cxn>
                <a:cxn ang="0">
                  <a:pos x="405" y="579"/>
                </a:cxn>
                <a:cxn ang="0">
                  <a:pos x="398" y="564"/>
                </a:cxn>
                <a:cxn ang="0">
                  <a:pos x="405" y="536"/>
                </a:cxn>
                <a:cxn ang="0">
                  <a:pos x="376" y="394"/>
                </a:cxn>
                <a:cxn ang="0">
                  <a:pos x="241" y="369"/>
                </a:cxn>
                <a:cxn ang="0">
                  <a:pos x="174" y="337"/>
                </a:cxn>
                <a:cxn ang="0">
                  <a:pos x="124" y="326"/>
                </a:cxn>
                <a:cxn ang="0">
                  <a:pos x="0" y="326"/>
                </a:cxn>
                <a:cxn ang="0">
                  <a:pos x="75" y="284"/>
                </a:cxn>
                <a:cxn ang="0">
                  <a:pos x="117" y="213"/>
                </a:cxn>
                <a:cxn ang="0">
                  <a:pos x="149" y="138"/>
                </a:cxn>
                <a:cxn ang="0">
                  <a:pos x="195" y="53"/>
                </a:cxn>
                <a:cxn ang="0">
                  <a:pos x="277" y="0"/>
                </a:cxn>
                <a:cxn ang="0">
                  <a:pos x="313" y="17"/>
                </a:cxn>
                <a:cxn ang="0">
                  <a:pos x="366" y="24"/>
                </a:cxn>
                <a:cxn ang="0">
                  <a:pos x="412" y="60"/>
                </a:cxn>
                <a:cxn ang="0">
                  <a:pos x="444" y="60"/>
                </a:cxn>
                <a:cxn ang="0">
                  <a:pos x="462" y="74"/>
                </a:cxn>
                <a:cxn ang="0">
                  <a:pos x="497" y="53"/>
                </a:cxn>
                <a:cxn ang="0">
                  <a:pos x="558" y="53"/>
                </a:cxn>
                <a:cxn ang="0">
                  <a:pos x="590" y="39"/>
                </a:cxn>
                <a:cxn ang="0">
                  <a:pos x="614" y="35"/>
                </a:cxn>
                <a:cxn ang="0">
                  <a:pos x="643" y="63"/>
                </a:cxn>
                <a:cxn ang="0">
                  <a:pos x="639" y="103"/>
                </a:cxn>
                <a:cxn ang="0">
                  <a:pos x="643" y="124"/>
                </a:cxn>
                <a:cxn ang="0">
                  <a:pos x="661" y="195"/>
                </a:cxn>
                <a:cxn ang="0">
                  <a:pos x="717" y="238"/>
                </a:cxn>
                <a:cxn ang="0">
                  <a:pos x="693" y="287"/>
                </a:cxn>
                <a:cxn ang="0">
                  <a:pos x="696" y="316"/>
                </a:cxn>
                <a:cxn ang="0">
                  <a:pos x="721" y="358"/>
                </a:cxn>
                <a:cxn ang="0">
                  <a:pos x="767" y="376"/>
                </a:cxn>
                <a:cxn ang="0">
                  <a:pos x="806" y="348"/>
                </a:cxn>
                <a:cxn ang="0">
                  <a:pos x="859" y="358"/>
                </a:cxn>
                <a:cxn ang="0">
                  <a:pos x="909" y="344"/>
                </a:cxn>
                <a:cxn ang="0">
                  <a:pos x="966" y="358"/>
                </a:cxn>
                <a:cxn ang="0">
                  <a:pos x="923" y="394"/>
                </a:cxn>
                <a:cxn ang="0">
                  <a:pos x="913" y="454"/>
                </a:cxn>
                <a:cxn ang="0">
                  <a:pos x="913" y="454"/>
                </a:cxn>
              </a:cxnLst>
              <a:rect l="0" t="0" r="r" b="b"/>
              <a:pathLst>
                <a:path w="977" h="653">
                  <a:moveTo>
                    <a:pt x="913" y="454"/>
                  </a:moveTo>
                  <a:lnTo>
                    <a:pt x="902" y="458"/>
                  </a:lnTo>
                  <a:lnTo>
                    <a:pt x="895" y="458"/>
                  </a:lnTo>
                  <a:lnTo>
                    <a:pt x="888" y="458"/>
                  </a:lnTo>
                  <a:lnTo>
                    <a:pt x="870" y="465"/>
                  </a:lnTo>
                  <a:lnTo>
                    <a:pt x="856" y="476"/>
                  </a:lnTo>
                  <a:lnTo>
                    <a:pt x="831" y="479"/>
                  </a:lnTo>
                  <a:lnTo>
                    <a:pt x="831" y="479"/>
                  </a:lnTo>
                  <a:lnTo>
                    <a:pt x="817" y="486"/>
                  </a:lnTo>
                  <a:lnTo>
                    <a:pt x="820" y="497"/>
                  </a:lnTo>
                  <a:lnTo>
                    <a:pt x="817" y="504"/>
                  </a:lnTo>
                  <a:lnTo>
                    <a:pt x="806" y="504"/>
                  </a:lnTo>
                  <a:lnTo>
                    <a:pt x="806" y="504"/>
                  </a:lnTo>
                  <a:lnTo>
                    <a:pt x="796" y="497"/>
                  </a:lnTo>
                  <a:lnTo>
                    <a:pt x="781" y="497"/>
                  </a:lnTo>
                  <a:lnTo>
                    <a:pt x="767" y="497"/>
                  </a:lnTo>
                  <a:lnTo>
                    <a:pt x="756" y="500"/>
                  </a:lnTo>
                  <a:lnTo>
                    <a:pt x="746" y="518"/>
                  </a:lnTo>
                  <a:lnTo>
                    <a:pt x="735" y="518"/>
                  </a:lnTo>
                  <a:lnTo>
                    <a:pt x="685" y="525"/>
                  </a:lnTo>
                  <a:lnTo>
                    <a:pt x="675" y="543"/>
                  </a:lnTo>
                  <a:lnTo>
                    <a:pt x="639" y="571"/>
                  </a:lnTo>
                  <a:lnTo>
                    <a:pt x="618" y="586"/>
                  </a:lnTo>
                  <a:lnTo>
                    <a:pt x="614" y="586"/>
                  </a:lnTo>
                  <a:lnTo>
                    <a:pt x="593" y="600"/>
                  </a:lnTo>
                  <a:lnTo>
                    <a:pt x="572" y="610"/>
                  </a:lnTo>
                  <a:lnTo>
                    <a:pt x="561" y="621"/>
                  </a:lnTo>
                  <a:lnTo>
                    <a:pt x="547" y="628"/>
                  </a:lnTo>
                  <a:lnTo>
                    <a:pt x="522" y="646"/>
                  </a:lnTo>
                  <a:lnTo>
                    <a:pt x="558" y="639"/>
                  </a:lnTo>
                  <a:lnTo>
                    <a:pt x="540" y="653"/>
                  </a:lnTo>
                  <a:lnTo>
                    <a:pt x="511" y="653"/>
                  </a:lnTo>
                  <a:lnTo>
                    <a:pt x="519" y="621"/>
                  </a:lnTo>
                  <a:lnTo>
                    <a:pt x="490" y="618"/>
                  </a:lnTo>
                  <a:lnTo>
                    <a:pt x="487" y="625"/>
                  </a:lnTo>
                  <a:lnTo>
                    <a:pt x="479" y="632"/>
                  </a:lnTo>
                  <a:lnTo>
                    <a:pt x="472" y="632"/>
                  </a:lnTo>
                  <a:lnTo>
                    <a:pt x="472" y="632"/>
                  </a:lnTo>
                  <a:lnTo>
                    <a:pt x="472" y="610"/>
                  </a:lnTo>
                  <a:lnTo>
                    <a:pt x="472" y="610"/>
                  </a:lnTo>
                  <a:lnTo>
                    <a:pt x="483" y="603"/>
                  </a:lnTo>
                  <a:lnTo>
                    <a:pt x="483" y="603"/>
                  </a:lnTo>
                  <a:lnTo>
                    <a:pt x="483" y="589"/>
                  </a:lnTo>
                  <a:lnTo>
                    <a:pt x="472" y="586"/>
                  </a:lnTo>
                  <a:lnTo>
                    <a:pt x="465" y="586"/>
                  </a:lnTo>
                  <a:lnTo>
                    <a:pt x="455" y="579"/>
                  </a:lnTo>
                  <a:lnTo>
                    <a:pt x="455" y="579"/>
                  </a:lnTo>
                  <a:lnTo>
                    <a:pt x="405" y="579"/>
                  </a:lnTo>
                  <a:lnTo>
                    <a:pt x="405" y="579"/>
                  </a:lnTo>
                  <a:lnTo>
                    <a:pt x="401" y="575"/>
                  </a:lnTo>
                  <a:lnTo>
                    <a:pt x="398" y="571"/>
                  </a:lnTo>
                  <a:lnTo>
                    <a:pt x="398" y="564"/>
                  </a:lnTo>
                  <a:lnTo>
                    <a:pt x="398" y="561"/>
                  </a:lnTo>
                  <a:lnTo>
                    <a:pt x="408" y="547"/>
                  </a:lnTo>
                  <a:lnTo>
                    <a:pt x="408" y="547"/>
                  </a:lnTo>
                  <a:lnTo>
                    <a:pt x="405" y="536"/>
                  </a:lnTo>
                  <a:lnTo>
                    <a:pt x="369" y="490"/>
                  </a:lnTo>
                  <a:lnTo>
                    <a:pt x="369" y="483"/>
                  </a:lnTo>
                  <a:lnTo>
                    <a:pt x="369" y="444"/>
                  </a:lnTo>
                  <a:lnTo>
                    <a:pt x="376" y="394"/>
                  </a:lnTo>
                  <a:lnTo>
                    <a:pt x="334" y="372"/>
                  </a:lnTo>
                  <a:lnTo>
                    <a:pt x="302" y="358"/>
                  </a:lnTo>
                  <a:lnTo>
                    <a:pt x="277" y="376"/>
                  </a:lnTo>
                  <a:lnTo>
                    <a:pt x="241" y="369"/>
                  </a:lnTo>
                  <a:lnTo>
                    <a:pt x="224" y="365"/>
                  </a:lnTo>
                  <a:lnTo>
                    <a:pt x="199" y="337"/>
                  </a:lnTo>
                  <a:lnTo>
                    <a:pt x="185" y="337"/>
                  </a:lnTo>
                  <a:lnTo>
                    <a:pt x="174" y="337"/>
                  </a:lnTo>
                  <a:lnTo>
                    <a:pt x="167" y="344"/>
                  </a:lnTo>
                  <a:lnTo>
                    <a:pt x="156" y="344"/>
                  </a:lnTo>
                  <a:lnTo>
                    <a:pt x="135" y="344"/>
                  </a:lnTo>
                  <a:lnTo>
                    <a:pt x="124" y="326"/>
                  </a:lnTo>
                  <a:lnTo>
                    <a:pt x="107" y="326"/>
                  </a:lnTo>
                  <a:lnTo>
                    <a:pt x="82" y="326"/>
                  </a:lnTo>
                  <a:lnTo>
                    <a:pt x="43" y="333"/>
                  </a:lnTo>
                  <a:lnTo>
                    <a:pt x="0" y="326"/>
                  </a:lnTo>
                  <a:lnTo>
                    <a:pt x="11" y="312"/>
                  </a:lnTo>
                  <a:lnTo>
                    <a:pt x="18" y="301"/>
                  </a:lnTo>
                  <a:lnTo>
                    <a:pt x="50" y="291"/>
                  </a:lnTo>
                  <a:lnTo>
                    <a:pt x="75" y="284"/>
                  </a:lnTo>
                  <a:lnTo>
                    <a:pt x="103" y="230"/>
                  </a:lnTo>
                  <a:lnTo>
                    <a:pt x="103" y="216"/>
                  </a:lnTo>
                  <a:lnTo>
                    <a:pt x="99" y="198"/>
                  </a:lnTo>
                  <a:lnTo>
                    <a:pt x="117" y="213"/>
                  </a:lnTo>
                  <a:lnTo>
                    <a:pt x="124" y="195"/>
                  </a:lnTo>
                  <a:lnTo>
                    <a:pt x="124" y="149"/>
                  </a:lnTo>
                  <a:lnTo>
                    <a:pt x="149" y="149"/>
                  </a:lnTo>
                  <a:lnTo>
                    <a:pt x="149" y="138"/>
                  </a:lnTo>
                  <a:lnTo>
                    <a:pt x="160" y="81"/>
                  </a:lnTo>
                  <a:lnTo>
                    <a:pt x="178" y="95"/>
                  </a:lnTo>
                  <a:lnTo>
                    <a:pt x="185" y="78"/>
                  </a:lnTo>
                  <a:lnTo>
                    <a:pt x="195" y="53"/>
                  </a:lnTo>
                  <a:lnTo>
                    <a:pt x="227" y="78"/>
                  </a:lnTo>
                  <a:lnTo>
                    <a:pt x="224" y="39"/>
                  </a:lnTo>
                  <a:lnTo>
                    <a:pt x="273" y="24"/>
                  </a:lnTo>
                  <a:lnTo>
                    <a:pt x="277" y="0"/>
                  </a:lnTo>
                  <a:lnTo>
                    <a:pt x="284" y="3"/>
                  </a:lnTo>
                  <a:lnTo>
                    <a:pt x="302" y="14"/>
                  </a:lnTo>
                  <a:lnTo>
                    <a:pt x="298" y="17"/>
                  </a:lnTo>
                  <a:lnTo>
                    <a:pt x="313" y="17"/>
                  </a:lnTo>
                  <a:lnTo>
                    <a:pt x="327" y="17"/>
                  </a:lnTo>
                  <a:lnTo>
                    <a:pt x="348" y="24"/>
                  </a:lnTo>
                  <a:lnTo>
                    <a:pt x="359" y="24"/>
                  </a:lnTo>
                  <a:lnTo>
                    <a:pt x="366" y="24"/>
                  </a:lnTo>
                  <a:lnTo>
                    <a:pt x="398" y="28"/>
                  </a:lnTo>
                  <a:lnTo>
                    <a:pt x="412" y="24"/>
                  </a:lnTo>
                  <a:lnTo>
                    <a:pt x="419" y="42"/>
                  </a:lnTo>
                  <a:lnTo>
                    <a:pt x="412" y="60"/>
                  </a:lnTo>
                  <a:lnTo>
                    <a:pt x="423" y="67"/>
                  </a:lnTo>
                  <a:lnTo>
                    <a:pt x="430" y="71"/>
                  </a:lnTo>
                  <a:lnTo>
                    <a:pt x="433" y="60"/>
                  </a:lnTo>
                  <a:lnTo>
                    <a:pt x="444" y="60"/>
                  </a:lnTo>
                  <a:lnTo>
                    <a:pt x="469" y="67"/>
                  </a:lnTo>
                  <a:lnTo>
                    <a:pt x="455" y="81"/>
                  </a:lnTo>
                  <a:lnTo>
                    <a:pt x="462" y="74"/>
                  </a:lnTo>
                  <a:lnTo>
                    <a:pt x="462" y="74"/>
                  </a:lnTo>
                  <a:lnTo>
                    <a:pt x="455" y="56"/>
                  </a:lnTo>
                  <a:lnTo>
                    <a:pt x="472" y="56"/>
                  </a:lnTo>
                  <a:lnTo>
                    <a:pt x="490" y="53"/>
                  </a:lnTo>
                  <a:lnTo>
                    <a:pt x="497" y="53"/>
                  </a:lnTo>
                  <a:lnTo>
                    <a:pt x="511" y="49"/>
                  </a:lnTo>
                  <a:lnTo>
                    <a:pt x="533" y="46"/>
                  </a:lnTo>
                  <a:lnTo>
                    <a:pt x="540" y="56"/>
                  </a:lnTo>
                  <a:lnTo>
                    <a:pt x="558" y="53"/>
                  </a:lnTo>
                  <a:lnTo>
                    <a:pt x="582" y="56"/>
                  </a:lnTo>
                  <a:lnTo>
                    <a:pt x="575" y="49"/>
                  </a:lnTo>
                  <a:lnTo>
                    <a:pt x="579" y="39"/>
                  </a:lnTo>
                  <a:lnTo>
                    <a:pt x="590" y="39"/>
                  </a:lnTo>
                  <a:lnTo>
                    <a:pt x="593" y="35"/>
                  </a:lnTo>
                  <a:lnTo>
                    <a:pt x="600" y="42"/>
                  </a:lnTo>
                  <a:lnTo>
                    <a:pt x="604" y="39"/>
                  </a:lnTo>
                  <a:lnTo>
                    <a:pt x="614" y="35"/>
                  </a:lnTo>
                  <a:lnTo>
                    <a:pt x="618" y="39"/>
                  </a:lnTo>
                  <a:lnTo>
                    <a:pt x="629" y="49"/>
                  </a:lnTo>
                  <a:lnTo>
                    <a:pt x="643" y="46"/>
                  </a:lnTo>
                  <a:lnTo>
                    <a:pt x="643" y="63"/>
                  </a:lnTo>
                  <a:lnTo>
                    <a:pt x="643" y="71"/>
                  </a:lnTo>
                  <a:lnTo>
                    <a:pt x="639" y="85"/>
                  </a:lnTo>
                  <a:lnTo>
                    <a:pt x="639" y="88"/>
                  </a:lnTo>
                  <a:lnTo>
                    <a:pt x="639" y="103"/>
                  </a:lnTo>
                  <a:lnTo>
                    <a:pt x="657" y="95"/>
                  </a:lnTo>
                  <a:lnTo>
                    <a:pt x="657" y="106"/>
                  </a:lnTo>
                  <a:lnTo>
                    <a:pt x="657" y="120"/>
                  </a:lnTo>
                  <a:lnTo>
                    <a:pt x="643" y="124"/>
                  </a:lnTo>
                  <a:lnTo>
                    <a:pt x="643" y="138"/>
                  </a:lnTo>
                  <a:lnTo>
                    <a:pt x="643" y="145"/>
                  </a:lnTo>
                  <a:lnTo>
                    <a:pt x="661" y="191"/>
                  </a:lnTo>
                  <a:lnTo>
                    <a:pt x="661" y="195"/>
                  </a:lnTo>
                  <a:lnTo>
                    <a:pt x="671" y="220"/>
                  </a:lnTo>
                  <a:lnTo>
                    <a:pt x="710" y="184"/>
                  </a:lnTo>
                  <a:lnTo>
                    <a:pt x="717" y="223"/>
                  </a:lnTo>
                  <a:lnTo>
                    <a:pt x="717" y="238"/>
                  </a:lnTo>
                  <a:lnTo>
                    <a:pt x="700" y="227"/>
                  </a:lnTo>
                  <a:lnTo>
                    <a:pt x="700" y="266"/>
                  </a:lnTo>
                  <a:lnTo>
                    <a:pt x="696" y="273"/>
                  </a:lnTo>
                  <a:lnTo>
                    <a:pt x="693" y="287"/>
                  </a:lnTo>
                  <a:lnTo>
                    <a:pt x="696" y="291"/>
                  </a:lnTo>
                  <a:lnTo>
                    <a:pt x="696" y="301"/>
                  </a:lnTo>
                  <a:lnTo>
                    <a:pt x="696" y="305"/>
                  </a:lnTo>
                  <a:lnTo>
                    <a:pt x="696" y="316"/>
                  </a:lnTo>
                  <a:lnTo>
                    <a:pt x="696" y="337"/>
                  </a:lnTo>
                  <a:lnTo>
                    <a:pt x="724" y="323"/>
                  </a:lnTo>
                  <a:lnTo>
                    <a:pt x="721" y="355"/>
                  </a:lnTo>
                  <a:lnTo>
                    <a:pt x="721" y="358"/>
                  </a:lnTo>
                  <a:lnTo>
                    <a:pt x="739" y="380"/>
                  </a:lnTo>
                  <a:lnTo>
                    <a:pt x="742" y="383"/>
                  </a:lnTo>
                  <a:lnTo>
                    <a:pt x="749" y="390"/>
                  </a:lnTo>
                  <a:lnTo>
                    <a:pt x="767" y="376"/>
                  </a:lnTo>
                  <a:lnTo>
                    <a:pt x="785" y="376"/>
                  </a:lnTo>
                  <a:lnTo>
                    <a:pt x="796" y="376"/>
                  </a:lnTo>
                  <a:lnTo>
                    <a:pt x="788" y="351"/>
                  </a:lnTo>
                  <a:lnTo>
                    <a:pt x="806" y="348"/>
                  </a:lnTo>
                  <a:lnTo>
                    <a:pt x="813" y="348"/>
                  </a:lnTo>
                  <a:lnTo>
                    <a:pt x="817" y="358"/>
                  </a:lnTo>
                  <a:lnTo>
                    <a:pt x="824" y="358"/>
                  </a:lnTo>
                  <a:lnTo>
                    <a:pt x="859" y="358"/>
                  </a:lnTo>
                  <a:lnTo>
                    <a:pt x="856" y="337"/>
                  </a:lnTo>
                  <a:lnTo>
                    <a:pt x="884" y="337"/>
                  </a:lnTo>
                  <a:lnTo>
                    <a:pt x="906" y="337"/>
                  </a:lnTo>
                  <a:lnTo>
                    <a:pt x="909" y="344"/>
                  </a:lnTo>
                  <a:lnTo>
                    <a:pt x="916" y="355"/>
                  </a:lnTo>
                  <a:lnTo>
                    <a:pt x="923" y="362"/>
                  </a:lnTo>
                  <a:lnTo>
                    <a:pt x="962" y="358"/>
                  </a:lnTo>
                  <a:lnTo>
                    <a:pt x="966" y="358"/>
                  </a:lnTo>
                  <a:lnTo>
                    <a:pt x="977" y="372"/>
                  </a:lnTo>
                  <a:lnTo>
                    <a:pt x="955" y="383"/>
                  </a:lnTo>
                  <a:lnTo>
                    <a:pt x="948" y="387"/>
                  </a:lnTo>
                  <a:lnTo>
                    <a:pt x="923" y="394"/>
                  </a:lnTo>
                  <a:lnTo>
                    <a:pt x="895" y="387"/>
                  </a:lnTo>
                  <a:lnTo>
                    <a:pt x="895" y="422"/>
                  </a:lnTo>
                  <a:lnTo>
                    <a:pt x="895" y="433"/>
                  </a:lnTo>
                  <a:lnTo>
                    <a:pt x="913" y="454"/>
                  </a:lnTo>
                  <a:lnTo>
                    <a:pt x="913" y="454"/>
                  </a:lnTo>
                  <a:lnTo>
                    <a:pt x="913" y="454"/>
                  </a:lnTo>
                  <a:lnTo>
                    <a:pt x="913" y="454"/>
                  </a:lnTo>
                  <a:lnTo>
                    <a:pt x="913" y="454"/>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56" name="Freeform 255">
              <a:extLst>
                <a:ext uri="{FF2B5EF4-FFF2-40B4-BE49-F238E27FC236}">
                  <a16:creationId xmlns:a16="http://schemas.microsoft.com/office/drawing/2014/main" id="{F7DBE30C-1B65-9C44-A8EE-A8AC412544D1}"/>
                </a:ext>
              </a:extLst>
            </p:cNvPr>
            <p:cNvSpPr>
              <a:spLocks/>
            </p:cNvSpPr>
            <p:nvPr/>
          </p:nvSpPr>
          <p:spPr bwMode="auto">
            <a:xfrm>
              <a:off x="5853495" y="3824718"/>
              <a:ext cx="1324075" cy="1048485"/>
            </a:xfrm>
            <a:custGeom>
              <a:avLst/>
              <a:gdLst/>
              <a:ahLst/>
              <a:cxnLst>
                <a:cxn ang="0">
                  <a:pos x="1246" y="273"/>
                </a:cxn>
                <a:cxn ang="0">
                  <a:pos x="1197" y="334"/>
                </a:cxn>
                <a:cxn ang="0">
                  <a:pos x="1211" y="426"/>
                </a:cxn>
                <a:cxn ang="0">
                  <a:pos x="1214" y="462"/>
                </a:cxn>
                <a:cxn ang="0">
                  <a:pos x="1150" y="455"/>
                </a:cxn>
                <a:cxn ang="0">
                  <a:pos x="1140" y="472"/>
                </a:cxn>
                <a:cxn ang="0">
                  <a:pos x="1133" y="515"/>
                </a:cxn>
                <a:cxn ang="0">
                  <a:pos x="1108" y="550"/>
                </a:cxn>
                <a:cxn ang="0">
                  <a:pos x="1129" y="586"/>
                </a:cxn>
                <a:cxn ang="0">
                  <a:pos x="1069" y="735"/>
                </a:cxn>
                <a:cxn ang="0">
                  <a:pos x="1015" y="774"/>
                </a:cxn>
                <a:cxn ang="0">
                  <a:pos x="888" y="913"/>
                </a:cxn>
                <a:cxn ang="0">
                  <a:pos x="788" y="916"/>
                </a:cxn>
                <a:cxn ang="0">
                  <a:pos x="674" y="959"/>
                </a:cxn>
                <a:cxn ang="0">
                  <a:pos x="635" y="980"/>
                </a:cxn>
                <a:cxn ang="0">
                  <a:pos x="564" y="973"/>
                </a:cxn>
                <a:cxn ang="0">
                  <a:pos x="518" y="1005"/>
                </a:cxn>
                <a:cxn ang="0">
                  <a:pos x="472" y="959"/>
                </a:cxn>
                <a:cxn ang="0">
                  <a:pos x="469" y="909"/>
                </a:cxn>
                <a:cxn ang="0">
                  <a:pos x="493" y="845"/>
                </a:cxn>
                <a:cxn ang="0">
                  <a:pos x="419" y="767"/>
                </a:cxn>
                <a:cxn ang="0">
                  <a:pos x="433" y="717"/>
                </a:cxn>
                <a:cxn ang="0">
                  <a:pos x="419" y="685"/>
                </a:cxn>
                <a:cxn ang="0">
                  <a:pos x="380" y="661"/>
                </a:cxn>
                <a:cxn ang="0">
                  <a:pos x="351" y="671"/>
                </a:cxn>
                <a:cxn ang="0">
                  <a:pos x="287" y="671"/>
                </a:cxn>
                <a:cxn ang="0">
                  <a:pos x="238" y="696"/>
                </a:cxn>
                <a:cxn ang="0">
                  <a:pos x="209" y="682"/>
                </a:cxn>
                <a:cxn ang="0">
                  <a:pos x="188" y="646"/>
                </a:cxn>
                <a:cxn ang="0">
                  <a:pos x="103" y="639"/>
                </a:cxn>
                <a:cxn ang="0">
                  <a:pos x="53" y="622"/>
                </a:cxn>
                <a:cxn ang="0">
                  <a:pos x="14" y="582"/>
                </a:cxn>
                <a:cxn ang="0">
                  <a:pos x="71" y="508"/>
                </a:cxn>
                <a:cxn ang="0">
                  <a:pos x="131" y="494"/>
                </a:cxn>
                <a:cxn ang="0">
                  <a:pos x="188" y="494"/>
                </a:cxn>
                <a:cxn ang="0">
                  <a:pos x="241" y="465"/>
                </a:cxn>
                <a:cxn ang="0">
                  <a:pos x="326" y="465"/>
                </a:cxn>
                <a:cxn ang="0">
                  <a:pos x="401" y="447"/>
                </a:cxn>
                <a:cxn ang="0">
                  <a:pos x="433" y="387"/>
                </a:cxn>
                <a:cxn ang="0">
                  <a:pos x="412" y="337"/>
                </a:cxn>
                <a:cxn ang="0">
                  <a:pos x="412" y="249"/>
                </a:cxn>
                <a:cxn ang="0">
                  <a:pos x="472" y="195"/>
                </a:cxn>
                <a:cxn ang="0">
                  <a:pos x="472" y="124"/>
                </a:cxn>
                <a:cxn ang="0">
                  <a:pos x="476" y="92"/>
                </a:cxn>
                <a:cxn ang="0">
                  <a:pos x="515" y="92"/>
                </a:cxn>
                <a:cxn ang="0">
                  <a:pos x="518" y="50"/>
                </a:cxn>
                <a:cxn ang="0">
                  <a:pos x="564" y="71"/>
                </a:cxn>
                <a:cxn ang="0">
                  <a:pos x="586" y="78"/>
                </a:cxn>
                <a:cxn ang="0">
                  <a:pos x="632" y="67"/>
                </a:cxn>
                <a:cxn ang="0">
                  <a:pos x="692" y="46"/>
                </a:cxn>
                <a:cxn ang="0">
                  <a:pos x="749" y="0"/>
                </a:cxn>
                <a:cxn ang="0">
                  <a:pos x="849" y="11"/>
                </a:cxn>
                <a:cxn ang="0">
                  <a:pos x="852" y="60"/>
                </a:cxn>
                <a:cxn ang="0">
                  <a:pos x="934" y="60"/>
                </a:cxn>
                <a:cxn ang="0">
                  <a:pos x="1079" y="114"/>
                </a:cxn>
                <a:cxn ang="0">
                  <a:pos x="1118" y="192"/>
                </a:cxn>
                <a:cxn ang="0">
                  <a:pos x="1214" y="192"/>
                </a:cxn>
              </a:cxnLst>
              <a:rect l="0" t="0" r="r" b="b"/>
              <a:pathLst>
                <a:path w="1278" h="1012">
                  <a:moveTo>
                    <a:pt x="1253" y="224"/>
                  </a:moveTo>
                  <a:lnTo>
                    <a:pt x="1271" y="231"/>
                  </a:lnTo>
                  <a:lnTo>
                    <a:pt x="1278" y="252"/>
                  </a:lnTo>
                  <a:lnTo>
                    <a:pt x="1260" y="263"/>
                  </a:lnTo>
                  <a:lnTo>
                    <a:pt x="1246" y="273"/>
                  </a:lnTo>
                  <a:lnTo>
                    <a:pt x="1225" y="288"/>
                  </a:lnTo>
                  <a:lnTo>
                    <a:pt x="1225" y="302"/>
                  </a:lnTo>
                  <a:lnTo>
                    <a:pt x="1225" y="341"/>
                  </a:lnTo>
                  <a:lnTo>
                    <a:pt x="1204" y="323"/>
                  </a:lnTo>
                  <a:lnTo>
                    <a:pt x="1197" y="334"/>
                  </a:lnTo>
                  <a:lnTo>
                    <a:pt x="1168" y="376"/>
                  </a:lnTo>
                  <a:lnTo>
                    <a:pt x="1186" y="387"/>
                  </a:lnTo>
                  <a:lnTo>
                    <a:pt x="1193" y="398"/>
                  </a:lnTo>
                  <a:lnTo>
                    <a:pt x="1200" y="415"/>
                  </a:lnTo>
                  <a:lnTo>
                    <a:pt x="1211" y="426"/>
                  </a:lnTo>
                  <a:lnTo>
                    <a:pt x="1221" y="440"/>
                  </a:lnTo>
                  <a:lnTo>
                    <a:pt x="1225" y="451"/>
                  </a:lnTo>
                  <a:lnTo>
                    <a:pt x="1221" y="447"/>
                  </a:lnTo>
                  <a:lnTo>
                    <a:pt x="1218" y="462"/>
                  </a:lnTo>
                  <a:lnTo>
                    <a:pt x="1214" y="462"/>
                  </a:lnTo>
                  <a:lnTo>
                    <a:pt x="1200" y="447"/>
                  </a:lnTo>
                  <a:lnTo>
                    <a:pt x="1193" y="447"/>
                  </a:lnTo>
                  <a:lnTo>
                    <a:pt x="1175" y="455"/>
                  </a:lnTo>
                  <a:lnTo>
                    <a:pt x="1165" y="451"/>
                  </a:lnTo>
                  <a:lnTo>
                    <a:pt x="1150" y="455"/>
                  </a:lnTo>
                  <a:lnTo>
                    <a:pt x="1136" y="455"/>
                  </a:lnTo>
                  <a:lnTo>
                    <a:pt x="1150" y="462"/>
                  </a:lnTo>
                  <a:lnTo>
                    <a:pt x="1150" y="469"/>
                  </a:lnTo>
                  <a:lnTo>
                    <a:pt x="1150" y="483"/>
                  </a:lnTo>
                  <a:lnTo>
                    <a:pt x="1140" y="472"/>
                  </a:lnTo>
                  <a:lnTo>
                    <a:pt x="1133" y="472"/>
                  </a:lnTo>
                  <a:lnTo>
                    <a:pt x="1126" y="472"/>
                  </a:lnTo>
                  <a:lnTo>
                    <a:pt x="1104" y="494"/>
                  </a:lnTo>
                  <a:lnTo>
                    <a:pt x="1111" y="501"/>
                  </a:lnTo>
                  <a:lnTo>
                    <a:pt x="1133" y="515"/>
                  </a:lnTo>
                  <a:lnTo>
                    <a:pt x="1118" y="526"/>
                  </a:lnTo>
                  <a:lnTo>
                    <a:pt x="1129" y="540"/>
                  </a:lnTo>
                  <a:lnTo>
                    <a:pt x="1147" y="561"/>
                  </a:lnTo>
                  <a:lnTo>
                    <a:pt x="1118" y="550"/>
                  </a:lnTo>
                  <a:lnTo>
                    <a:pt x="1108" y="550"/>
                  </a:lnTo>
                  <a:lnTo>
                    <a:pt x="1090" y="550"/>
                  </a:lnTo>
                  <a:lnTo>
                    <a:pt x="1118" y="565"/>
                  </a:lnTo>
                  <a:lnTo>
                    <a:pt x="1118" y="572"/>
                  </a:lnTo>
                  <a:lnTo>
                    <a:pt x="1115" y="590"/>
                  </a:lnTo>
                  <a:lnTo>
                    <a:pt x="1129" y="586"/>
                  </a:lnTo>
                  <a:lnTo>
                    <a:pt x="1129" y="607"/>
                  </a:lnTo>
                  <a:lnTo>
                    <a:pt x="1129" y="636"/>
                  </a:lnTo>
                  <a:lnTo>
                    <a:pt x="1097" y="632"/>
                  </a:lnTo>
                  <a:lnTo>
                    <a:pt x="1079" y="693"/>
                  </a:lnTo>
                  <a:lnTo>
                    <a:pt x="1069" y="735"/>
                  </a:lnTo>
                  <a:lnTo>
                    <a:pt x="1030" y="700"/>
                  </a:lnTo>
                  <a:lnTo>
                    <a:pt x="1019" y="728"/>
                  </a:lnTo>
                  <a:lnTo>
                    <a:pt x="1019" y="732"/>
                  </a:lnTo>
                  <a:lnTo>
                    <a:pt x="1015" y="774"/>
                  </a:lnTo>
                  <a:lnTo>
                    <a:pt x="1015" y="774"/>
                  </a:lnTo>
                  <a:lnTo>
                    <a:pt x="1001" y="788"/>
                  </a:lnTo>
                  <a:lnTo>
                    <a:pt x="959" y="831"/>
                  </a:lnTo>
                  <a:lnTo>
                    <a:pt x="959" y="870"/>
                  </a:lnTo>
                  <a:lnTo>
                    <a:pt x="959" y="899"/>
                  </a:lnTo>
                  <a:lnTo>
                    <a:pt x="888" y="913"/>
                  </a:lnTo>
                  <a:lnTo>
                    <a:pt x="873" y="920"/>
                  </a:lnTo>
                  <a:lnTo>
                    <a:pt x="856" y="931"/>
                  </a:lnTo>
                  <a:lnTo>
                    <a:pt x="831" y="916"/>
                  </a:lnTo>
                  <a:lnTo>
                    <a:pt x="806" y="916"/>
                  </a:lnTo>
                  <a:lnTo>
                    <a:pt x="788" y="916"/>
                  </a:lnTo>
                  <a:lnTo>
                    <a:pt x="763" y="931"/>
                  </a:lnTo>
                  <a:lnTo>
                    <a:pt x="749" y="934"/>
                  </a:lnTo>
                  <a:lnTo>
                    <a:pt x="717" y="941"/>
                  </a:lnTo>
                  <a:lnTo>
                    <a:pt x="699" y="945"/>
                  </a:lnTo>
                  <a:lnTo>
                    <a:pt x="674" y="959"/>
                  </a:lnTo>
                  <a:lnTo>
                    <a:pt x="671" y="959"/>
                  </a:lnTo>
                  <a:lnTo>
                    <a:pt x="664" y="959"/>
                  </a:lnTo>
                  <a:lnTo>
                    <a:pt x="660" y="959"/>
                  </a:lnTo>
                  <a:lnTo>
                    <a:pt x="632" y="959"/>
                  </a:lnTo>
                  <a:lnTo>
                    <a:pt x="635" y="980"/>
                  </a:lnTo>
                  <a:lnTo>
                    <a:pt x="600" y="980"/>
                  </a:lnTo>
                  <a:lnTo>
                    <a:pt x="593" y="980"/>
                  </a:lnTo>
                  <a:lnTo>
                    <a:pt x="589" y="970"/>
                  </a:lnTo>
                  <a:lnTo>
                    <a:pt x="582" y="970"/>
                  </a:lnTo>
                  <a:lnTo>
                    <a:pt x="564" y="973"/>
                  </a:lnTo>
                  <a:lnTo>
                    <a:pt x="572" y="998"/>
                  </a:lnTo>
                  <a:lnTo>
                    <a:pt x="561" y="998"/>
                  </a:lnTo>
                  <a:lnTo>
                    <a:pt x="543" y="998"/>
                  </a:lnTo>
                  <a:lnTo>
                    <a:pt x="525" y="1012"/>
                  </a:lnTo>
                  <a:lnTo>
                    <a:pt x="518" y="1005"/>
                  </a:lnTo>
                  <a:lnTo>
                    <a:pt x="515" y="1002"/>
                  </a:lnTo>
                  <a:lnTo>
                    <a:pt x="497" y="980"/>
                  </a:lnTo>
                  <a:lnTo>
                    <a:pt x="497" y="977"/>
                  </a:lnTo>
                  <a:lnTo>
                    <a:pt x="500" y="945"/>
                  </a:lnTo>
                  <a:lnTo>
                    <a:pt x="472" y="959"/>
                  </a:lnTo>
                  <a:lnTo>
                    <a:pt x="472" y="938"/>
                  </a:lnTo>
                  <a:lnTo>
                    <a:pt x="472" y="927"/>
                  </a:lnTo>
                  <a:lnTo>
                    <a:pt x="472" y="923"/>
                  </a:lnTo>
                  <a:lnTo>
                    <a:pt x="472" y="913"/>
                  </a:lnTo>
                  <a:lnTo>
                    <a:pt x="469" y="909"/>
                  </a:lnTo>
                  <a:lnTo>
                    <a:pt x="472" y="895"/>
                  </a:lnTo>
                  <a:lnTo>
                    <a:pt x="476" y="888"/>
                  </a:lnTo>
                  <a:lnTo>
                    <a:pt x="476" y="849"/>
                  </a:lnTo>
                  <a:lnTo>
                    <a:pt x="493" y="860"/>
                  </a:lnTo>
                  <a:lnTo>
                    <a:pt x="493" y="845"/>
                  </a:lnTo>
                  <a:lnTo>
                    <a:pt x="486" y="806"/>
                  </a:lnTo>
                  <a:lnTo>
                    <a:pt x="447" y="842"/>
                  </a:lnTo>
                  <a:lnTo>
                    <a:pt x="437" y="817"/>
                  </a:lnTo>
                  <a:lnTo>
                    <a:pt x="437" y="813"/>
                  </a:lnTo>
                  <a:lnTo>
                    <a:pt x="419" y="767"/>
                  </a:lnTo>
                  <a:lnTo>
                    <a:pt x="419" y="760"/>
                  </a:lnTo>
                  <a:lnTo>
                    <a:pt x="419" y="746"/>
                  </a:lnTo>
                  <a:lnTo>
                    <a:pt x="433" y="742"/>
                  </a:lnTo>
                  <a:lnTo>
                    <a:pt x="433" y="728"/>
                  </a:lnTo>
                  <a:lnTo>
                    <a:pt x="433" y="717"/>
                  </a:lnTo>
                  <a:lnTo>
                    <a:pt x="415" y="725"/>
                  </a:lnTo>
                  <a:lnTo>
                    <a:pt x="415" y="710"/>
                  </a:lnTo>
                  <a:lnTo>
                    <a:pt x="415" y="707"/>
                  </a:lnTo>
                  <a:lnTo>
                    <a:pt x="419" y="693"/>
                  </a:lnTo>
                  <a:lnTo>
                    <a:pt x="419" y="685"/>
                  </a:lnTo>
                  <a:lnTo>
                    <a:pt x="419" y="668"/>
                  </a:lnTo>
                  <a:lnTo>
                    <a:pt x="405" y="671"/>
                  </a:lnTo>
                  <a:lnTo>
                    <a:pt x="394" y="661"/>
                  </a:lnTo>
                  <a:lnTo>
                    <a:pt x="390" y="657"/>
                  </a:lnTo>
                  <a:lnTo>
                    <a:pt x="380" y="661"/>
                  </a:lnTo>
                  <a:lnTo>
                    <a:pt x="376" y="664"/>
                  </a:lnTo>
                  <a:lnTo>
                    <a:pt x="369" y="657"/>
                  </a:lnTo>
                  <a:lnTo>
                    <a:pt x="366" y="661"/>
                  </a:lnTo>
                  <a:lnTo>
                    <a:pt x="355" y="661"/>
                  </a:lnTo>
                  <a:lnTo>
                    <a:pt x="351" y="671"/>
                  </a:lnTo>
                  <a:lnTo>
                    <a:pt x="358" y="678"/>
                  </a:lnTo>
                  <a:lnTo>
                    <a:pt x="334" y="675"/>
                  </a:lnTo>
                  <a:lnTo>
                    <a:pt x="316" y="678"/>
                  </a:lnTo>
                  <a:lnTo>
                    <a:pt x="309" y="668"/>
                  </a:lnTo>
                  <a:lnTo>
                    <a:pt x="287" y="671"/>
                  </a:lnTo>
                  <a:lnTo>
                    <a:pt x="273" y="675"/>
                  </a:lnTo>
                  <a:lnTo>
                    <a:pt x="266" y="675"/>
                  </a:lnTo>
                  <a:lnTo>
                    <a:pt x="248" y="678"/>
                  </a:lnTo>
                  <a:lnTo>
                    <a:pt x="231" y="678"/>
                  </a:lnTo>
                  <a:lnTo>
                    <a:pt x="238" y="696"/>
                  </a:lnTo>
                  <a:lnTo>
                    <a:pt x="238" y="696"/>
                  </a:lnTo>
                  <a:lnTo>
                    <a:pt x="231" y="703"/>
                  </a:lnTo>
                  <a:lnTo>
                    <a:pt x="245" y="689"/>
                  </a:lnTo>
                  <a:lnTo>
                    <a:pt x="220" y="682"/>
                  </a:lnTo>
                  <a:lnTo>
                    <a:pt x="209" y="682"/>
                  </a:lnTo>
                  <a:lnTo>
                    <a:pt x="206" y="693"/>
                  </a:lnTo>
                  <a:lnTo>
                    <a:pt x="199" y="689"/>
                  </a:lnTo>
                  <a:lnTo>
                    <a:pt x="188" y="682"/>
                  </a:lnTo>
                  <a:lnTo>
                    <a:pt x="195" y="664"/>
                  </a:lnTo>
                  <a:lnTo>
                    <a:pt x="188" y="646"/>
                  </a:lnTo>
                  <a:lnTo>
                    <a:pt x="174" y="650"/>
                  </a:lnTo>
                  <a:lnTo>
                    <a:pt x="142" y="646"/>
                  </a:lnTo>
                  <a:lnTo>
                    <a:pt x="135" y="646"/>
                  </a:lnTo>
                  <a:lnTo>
                    <a:pt x="124" y="646"/>
                  </a:lnTo>
                  <a:lnTo>
                    <a:pt x="103" y="639"/>
                  </a:lnTo>
                  <a:lnTo>
                    <a:pt x="89" y="639"/>
                  </a:lnTo>
                  <a:lnTo>
                    <a:pt x="74" y="639"/>
                  </a:lnTo>
                  <a:lnTo>
                    <a:pt x="78" y="636"/>
                  </a:lnTo>
                  <a:lnTo>
                    <a:pt x="60" y="625"/>
                  </a:lnTo>
                  <a:lnTo>
                    <a:pt x="53" y="622"/>
                  </a:lnTo>
                  <a:lnTo>
                    <a:pt x="49" y="646"/>
                  </a:lnTo>
                  <a:lnTo>
                    <a:pt x="0" y="661"/>
                  </a:lnTo>
                  <a:lnTo>
                    <a:pt x="0" y="607"/>
                  </a:lnTo>
                  <a:lnTo>
                    <a:pt x="14" y="604"/>
                  </a:lnTo>
                  <a:lnTo>
                    <a:pt x="14" y="582"/>
                  </a:lnTo>
                  <a:lnTo>
                    <a:pt x="32" y="529"/>
                  </a:lnTo>
                  <a:lnTo>
                    <a:pt x="46" y="565"/>
                  </a:lnTo>
                  <a:lnTo>
                    <a:pt x="60" y="536"/>
                  </a:lnTo>
                  <a:lnTo>
                    <a:pt x="60" y="536"/>
                  </a:lnTo>
                  <a:lnTo>
                    <a:pt x="71" y="508"/>
                  </a:lnTo>
                  <a:lnTo>
                    <a:pt x="71" y="508"/>
                  </a:lnTo>
                  <a:lnTo>
                    <a:pt x="89" y="494"/>
                  </a:lnTo>
                  <a:lnTo>
                    <a:pt x="106" y="494"/>
                  </a:lnTo>
                  <a:lnTo>
                    <a:pt x="113" y="494"/>
                  </a:lnTo>
                  <a:lnTo>
                    <a:pt x="131" y="494"/>
                  </a:lnTo>
                  <a:lnTo>
                    <a:pt x="149" y="494"/>
                  </a:lnTo>
                  <a:lnTo>
                    <a:pt x="160" y="483"/>
                  </a:lnTo>
                  <a:lnTo>
                    <a:pt x="177" y="469"/>
                  </a:lnTo>
                  <a:lnTo>
                    <a:pt x="177" y="494"/>
                  </a:lnTo>
                  <a:lnTo>
                    <a:pt x="188" y="494"/>
                  </a:lnTo>
                  <a:lnTo>
                    <a:pt x="199" y="494"/>
                  </a:lnTo>
                  <a:lnTo>
                    <a:pt x="199" y="479"/>
                  </a:lnTo>
                  <a:lnTo>
                    <a:pt x="206" y="469"/>
                  </a:lnTo>
                  <a:lnTo>
                    <a:pt x="216" y="458"/>
                  </a:lnTo>
                  <a:lnTo>
                    <a:pt x="241" y="465"/>
                  </a:lnTo>
                  <a:lnTo>
                    <a:pt x="245" y="465"/>
                  </a:lnTo>
                  <a:lnTo>
                    <a:pt x="263" y="465"/>
                  </a:lnTo>
                  <a:lnTo>
                    <a:pt x="273" y="465"/>
                  </a:lnTo>
                  <a:lnTo>
                    <a:pt x="305" y="465"/>
                  </a:lnTo>
                  <a:lnTo>
                    <a:pt x="326" y="465"/>
                  </a:lnTo>
                  <a:lnTo>
                    <a:pt x="330" y="479"/>
                  </a:lnTo>
                  <a:lnTo>
                    <a:pt x="351" y="479"/>
                  </a:lnTo>
                  <a:lnTo>
                    <a:pt x="387" y="479"/>
                  </a:lnTo>
                  <a:lnTo>
                    <a:pt x="383" y="451"/>
                  </a:lnTo>
                  <a:lnTo>
                    <a:pt x="401" y="447"/>
                  </a:lnTo>
                  <a:lnTo>
                    <a:pt x="437" y="440"/>
                  </a:lnTo>
                  <a:lnTo>
                    <a:pt x="419" y="412"/>
                  </a:lnTo>
                  <a:lnTo>
                    <a:pt x="419" y="412"/>
                  </a:lnTo>
                  <a:lnTo>
                    <a:pt x="419" y="398"/>
                  </a:lnTo>
                  <a:lnTo>
                    <a:pt x="433" y="387"/>
                  </a:lnTo>
                  <a:lnTo>
                    <a:pt x="426" y="373"/>
                  </a:lnTo>
                  <a:lnTo>
                    <a:pt x="422" y="366"/>
                  </a:lnTo>
                  <a:lnTo>
                    <a:pt x="390" y="376"/>
                  </a:lnTo>
                  <a:lnTo>
                    <a:pt x="397" y="352"/>
                  </a:lnTo>
                  <a:lnTo>
                    <a:pt x="412" y="337"/>
                  </a:lnTo>
                  <a:lnTo>
                    <a:pt x="437" y="330"/>
                  </a:lnTo>
                  <a:lnTo>
                    <a:pt x="437" y="302"/>
                  </a:lnTo>
                  <a:lnTo>
                    <a:pt x="440" y="263"/>
                  </a:lnTo>
                  <a:lnTo>
                    <a:pt x="412" y="263"/>
                  </a:lnTo>
                  <a:lnTo>
                    <a:pt x="412" y="249"/>
                  </a:lnTo>
                  <a:lnTo>
                    <a:pt x="412" y="234"/>
                  </a:lnTo>
                  <a:lnTo>
                    <a:pt x="433" y="231"/>
                  </a:lnTo>
                  <a:lnTo>
                    <a:pt x="426" y="206"/>
                  </a:lnTo>
                  <a:lnTo>
                    <a:pt x="422" y="174"/>
                  </a:lnTo>
                  <a:lnTo>
                    <a:pt x="472" y="195"/>
                  </a:lnTo>
                  <a:lnTo>
                    <a:pt x="479" y="177"/>
                  </a:lnTo>
                  <a:lnTo>
                    <a:pt x="483" y="160"/>
                  </a:lnTo>
                  <a:lnTo>
                    <a:pt x="472" y="146"/>
                  </a:lnTo>
                  <a:lnTo>
                    <a:pt x="472" y="135"/>
                  </a:lnTo>
                  <a:lnTo>
                    <a:pt x="472" y="124"/>
                  </a:lnTo>
                  <a:lnTo>
                    <a:pt x="483" y="117"/>
                  </a:lnTo>
                  <a:lnTo>
                    <a:pt x="483" y="110"/>
                  </a:lnTo>
                  <a:lnTo>
                    <a:pt x="483" y="106"/>
                  </a:lnTo>
                  <a:lnTo>
                    <a:pt x="479" y="92"/>
                  </a:lnTo>
                  <a:lnTo>
                    <a:pt x="476" y="92"/>
                  </a:lnTo>
                  <a:lnTo>
                    <a:pt x="483" y="82"/>
                  </a:lnTo>
                  <a:lnTo>
                    <a:pt x="483" y="82"/>
                  </a:lnTo>
                  <a:lnTo>
                    <a:pt x="493" y="82"/>
                  </a:lnTo>
                  <a:lnTo>
                    <a:pt x="500" y="82"/>
                  </a:lnTo>
                  <a:lnTo>
                    <a:pt x="515" y="92"/>
                  </a:lnTo>
                  <a:lnTo>
                    <a:pt x="518" y="82"/>
                  </a:lnTo>
                  <a:lnTo>
                    <a:pt x="518" y="82"/>
                  </a:lnTo>
                  <a:lnTo>
                    <a:pt x="518" y="67"/>
                  </a:lnTo>
                  <a:lnTo>
                    <a:pt x="518" y="57"/>
                  </a:lnTo>
                  <a:lnTo>
                    <a:pt x="518" y="50"/>
                  </a:lnTo>
                  <a:lnTo>
                    <a:pt x="525" y="46"/>
                  </a:lnTo>
                  <a:lnTo>
                    <a:pt x="529" y="46"/>
                  </a:lnTo>
                  <a:lnTo>
                    <a:pt x="543" y="46"/>
                  </a:lnTo>
                  <a:lnTo>
                    <a:pt x="540" y="67"/>
                  </a:lnTo>
                  <a:lnTo>
                    <a:pt x="564" y="71"/>
                  </a:lnTo>
                  <a:lnTo>
                    <a:pt x="568" y="71"/>
                  </a:lnTo>
                  <a:lnTo>
                    <a:pt x="575" y="67"/>
                  </a:lnTo>
                  <a:lnTo>
                    <a:pt x="579" y="67"/>
                  </a:lnTo>
                  <a:lnTo>
                    <a:pt x="579" y="74"/>
                  </a:lnTo>
                  <a:lnTo>
                    <a:pt x="586" y="78"/>
                  </a:lnTo>
                  <a:lnTo>
                    <a:pt x="579" y="89"/>
                  </a:lnTo>
                  <a:lnTo>
                    <a:pt x="579" y="89"/>
                  </a:lnTo>
                  <a:lnTo>
                    <a:pt x="564" y="117"/>
                  </a:lnTo>
                  <a:lnTo>
                    <a:pt x="607" y="96"/>
                  </a:lnTo>
                  <a:lnTo>
                    <a:pt x="632" y="67"/>
                  </a:lnTo>
                  <a:lnTo>
                    <a:pt x="628" y="74"/>
                  </a:lnTo>
                  <a:lnTo>
                    <a:pt x="660" y="64"/>
                  </a:lnTo>
                  <a:lnTo>
                    <a:pt x="671" y="60"/>
                  </a:lnTo>
                  <a:lnTo>
                    <a:pt x="671" y="46"/>
                  </a:lnTo>
                  <a:lnTo>
                    <a:pt x="692" y="46"/>
                  </a:lnTo>
                  <a:lnTo>
                    <a:pt x="706" y="43"/>
                  </a:lnTo>
                  <a:lnTo>
                    <a:pt x="703" y="35"/>
                  </a:lnTo>
                  <a:lnTo>
                    <a:pt x="717" y="28"/>
                  </a:lnTo>
                  <a:lnTo>
                    <a:pt x="731" y="14"/>
                  </a:lnTo>
                  <a:lnTo>
                    <a:pt x="749" y="0"/>
                  </a:lnTo>
                  <a:lnTo>
                    <a:pt x="781" y="0"/>
                  </a:lnTo>
                  <a:lnTo>
                    <a:pt x="799" y="0"/>
                  </a:lnTo>
                  <a:lnTo>
                    <a:pt x="802" y="0"/>
                  </a:lnTo>
                  <a:lnTo>
                    <a:pt x="824" y="7"/>
                  </a:lnTo>
                  <a:lnTo>
                    <a:pt x="849" y="11"/>
                  </a:lnTo>
                  <a:lnTo>
                    <a:pt x="827" y="35"/>
                  </a:lnTo>
                  <a:lnTo>
                    <a:pt x="827" y="46"/>
                  </a:lnTo>
                  <a:lnTo>
                    <a:pt x="827" y="53"/>
                  </a:lnTo>
                  <a:lnTo>
                    <a:pt x="849" y="57"/>
                  </a:lnTo>
                  <a:lnTo>
                    <a:pt x="852" y="60"/>
                  </a:lnTo>
                  <a:lnTo>
                    <a:pt x="877" y="74"/>
                  </a:lnTo>
                  <a:lnTo>
                    <a:pt x="880" y="46"/>
                  </a:lnTo>
                  <a:lnTo>
                    <a:pt x="909" y="50"/>
                  </a:lnTo>
                  <a:lnTo>
                    <a:pt x="934" y="53"/>
                  </a:lnTo>
                  <a:lnTo>
                    <a:pt x="934" y="60"/>
                  </a:lnTo>
                  <a:lnTo>
                    <a:pt x="948" y="71"/>
                  </a:lnTo>
                  <a:lnTo>
                    <a:pt x="966" y="85"/>
                  </a:lnTo>
                  <a:lnTo>
                    <a:pt x="1001" y="103"/>
                  </a:lnTo>
                  <a:lnTo>
                    <a:pt x="1023" y="117"/>
                  </a:lnTo>
                  <a:lnTo>
                    <a:pt x="1079" y="114"/>
                  </a:lnTo>
                  <a:lnTo>
                    <a:pt x="1097" y="149"/>
                  </a:lnTo>
                  <a:lnTo>
                    <a:pt x="1097" y="149"/>
                  </a:lnTo>
                  <a:lnTo>
                    <a:pt x="1115" y="163"/>
                  </a:lnTo>
                  <a:lnTo>
                    <a:pt x="1101" y="181"/>
                  </a:lnTo>
                  <a:lnTo>
                    <a:pt x="1118" y="192"/>
                  </a:lnTo>
                  <a:lnTo>
                    <a:pt x="1140" y="199"/>
                  </a:lnTo>
                  <a:lnTo>
                    <a:pt x="1150" y="170"/>
                  </a:lnTo>
                  <a:lnTo>
                    <a:pt x="1189" y="195"/>
                  </a:lnTo>
                  <a:lnTo>
                    <a:pt x="1200" y="206"/>
                  </a:lnTo>
                  <a:lnTo>
                    <a:pt x="1214" y="192"/>
                  </a:lnTo>
                  <a:lnTo>
                    <a:pt x="1253" y="224"/>
                  </a:lnTo>
                  <a:lnTo>
                    <a:pt x="1253" y="224"/>
                  </a:lnTo>
                  <a:lnTo>
                    <a:pt x="1253" y="224"/>
                  </a:lnTo>
                  <a:lnTo>
                    <a:pt x="1253" y="224"/>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57" name="Freeform 256">
              <a:extLst>
                <a:ext uri="{FF2B5EF4-FFF2-40B4-BE49-F238E27FC236}">
                  <a16:creationId xmlns:a16="http://schemas.microsoft.com/office/drawing/2014/main" id="{87AEC586-B2AD-CB42-8234-43974A30A1A4}"/>
                </a:ext>
              </a:extLst>
            </p:cNvPr>
            <p:cNvSpPr>
              <a:spLocks/>
            </p:cNvSpPr>
            <p:nvPr/>
          </p:nvSpPr>
          <p:spPr bwMode="auto">
            <a:xfrm>
              <a:off x="6404675" y="3151284"/>
              <a:ext cx="1093035" cy="1195605"/>
            </a:xfrm>
            <a:custGeom>
              <a:avLst/>
              <a:gdLst/>
              <a:ahLst/>
              <a:cxnLst>
                <a:cxn ang="0">
                  <a:pos x="679" y="1076"/>
                </a:cxn>
                <a:cxn ang="0">
                  <a:pos x="665" y="984"/>
                </a:cxn>
                <a:cxn ang="0">
                  <a:pos x="714" y="923"/>
                </a:cxn>
                <a:cxn ang="0">
                  <a:pos x="682" y="842"/>
                </a:cxn>
                <a:cxn ang="0">
                  <a:pos x="586" y="842"/>
                </a:cxn>
                <a:cxn ang="0">
                  <a:pos x="547" y="764"/>
                </a:cxn>
                <a:cxn ang="0">
                  <a:pos x="402" y="710"/>
                </a:cxn>
                <a:cxn ang="0">
                  <a:pos x="320" y="710"/>
                </a:cxn>
                <a:cxn ang="0">
                  <a:pos x="317" y="661"/>
                </a:cxn>
                <a:cxn ang="0">
                  <a:pos x="217" y="650"/>
                </a:cxn>
                <a:cxn ang="0">
                  <a:pos x="160" y="696"/>
                </a:cxn>
                <a:cxn ang="0">
                  <a:pos x="100" y="717"/>
                </a:cxn>
                <a:cxn ang="0">
                  <a:pos x="54" y="728"/>
                </a:cxn>
                <a:cxn ang="0">
                  <a:pos x="61" y="696"/>
                </a:cxn>
                <a:cxn ang="0">
                  <a:pos x="25" y="657"/>
                </a:cxn>
                <a:cxn ang="0">
                  <a:pos x="32" y="515"/>
                </a:cxn>
                <a:cxn ang="0">
                  <a:pos x="47" y="486"/>
                </a:cxn>
                <a:cxn ang="0">
                  <a:pos x="43" y="455"/>
                </a:cxn>
                <a:cxn ang="0">
                  <a:pos x="22" y="376"/>
                </a:cxn>
                <a:cxn ang="0">
                  <a:pos x="32" y="344"/>
                </a:cxn>
                <a:cxn ang="0">
                  <a:pos x="0" y="327"/>
                </a:cxn>
                <a:cxn ang="0">
                  <a:pos x="40" y="241"/>
                </a:cxn>
                <a:cxn ang="0">
                  <a:pos x="96" y="177"/>
                </a:cxn>
                <a:cxn ang="0">
                  <a:pos x="121" y="213"/>
                </a:cxn>
                <a:cxn ang="0">
                  <a:pos x="228" y="245"/>
                </a:cxn>
                <a:cxn ang="0">
                  <a:pos x="334" y="156"/>
                </a:cxn>
                <a:cxn ang="0">
                  <a:pos x="324" y="89"/>
                </a:cxn>
                <a:cxn ang="0">
                  <a:pos x="359" y="78"/>
                </a:cxn>
                <a:cxn ang="0">
                  <a:pos x="391" y="82"/>
                </a:cxn>
                <a:cxn ang="0">
                  <a:pos x="430" y="99"/>
                </a:cxn>
                <a:cxn ang="0">
                  <a:pos x="547" y="67"/>
                </a:cxn>
                <a:cxn ang="0">
                  <a:pos x="601" y="28"/>
                </a:cxn>
                <a:cxn ang="0">
                  <a:pos x="647" y="57"/>
                </a:cxn>
                <a:cxn ang="0">
                  <a:pos x="689" y="96"/>
                </a:cxn>
                <a:cxn ang="0">
                  <a:pos x="718" y="92"/>
                </a:cxn>
                <a:cxn ang="0">
                  <a:pos x="782" y="28"/>
                </a:cxn>
                <a:cxn ang="0">
                  <a:pos x="863" y="0"/>
                </a:cxn>
                <a:cxn ang="0">
                  <a:pos x="927" y="53"/>
                </a:cxn>
                <a:cxn ang="0">
                  <a:pos x="952" y="64"/>
                </a:cxn>
                <a:cxn ang="0">
                  <a:pos x="970" y="106"/>
                </a:cxn>
                <a:cxn ang="0">
                  <a:pos x="998" y="160"/>
                </a:cxn>
                <a:cxn ang="0">
                  <a:pos x="1030" y="288"/>
                </a:cxn>
                <a:cxn ang="0">
                  <a:pos x="959" y="280"/>
                </a:cxn>
                <a:cxn ang="0">
                  <a:pos x="991" y="320"/>
                </a:cxn>
                <a:cxn ang="0">
                  <a:pos x="998" y="351"/>
                </a:cxn>
                <a:cxn ang="0">
                  <a:pos x="1027" y="376"/>
                </a:cxn>
                <a:cxn ang="0">
                  <a:pos x="998" y="465"/>
                </a:cxn>
                <a:cxn ang="0">
                  <a:pos x="917" y="518"/>
                </a:cxn>
                <a:cxn ang="0">
                  <a:pos x="885" y="501"/>
                </a:cxn>
                <a:cxn ang="0">
                  <a:pos x="871" y="561"/>
                </a:cxn>
                <a:cxn ang="0">
                  <a:pos x="867" y="629"/>
                </a:cxn>
                <a:cxn ang="0">
                  <a:pos x="871" y="657"/>
                </a:cxn>
                <a:cxn ang="0">
                  <a:pos x="842" y="799"/>
                </a:cxn>
                <a:cxn ang="0">
                  <a:pos x="846" y="859"/>
                </a:cxn>
                <a:cxn ang="0">
                  <a:pos x="800" y="1076"/>
                </a:cxn>
                <a:cxn ang="0">
                  <a:pos x="775" y="1119"/>
                </a:cxn>
                <a:cxn ang="0">
                  <a:pos x="711" y="1126"/>
                </a:cxn>
              </a:cxnLst>
              <a:rect l="0" t="0" r="r" b="b"/>
              <a:pathLst>
                <a:path w="1055" h="1154">
                  <a:moveTo>
                    <a:pt x="689" y="1108"/>
                  </a:moveTo>
                  <a:lnTo>
                    <a:pt x="689" y="1097"/>
                  </a:lnTo>
                  <a:lnTo>
                    <a:pt x="693" y="1101"/>
                  </a:lnTo>
                  <a:lnTo>
                    <a:pt x="689" y="1090"/>
                  </a:lnTo>
                  <a:lnTo>
                    <a:pt x="679" y="1076"/>
                  </a:lnTo>
                  <a:lnTo>
                    <a:pt x="668" y="1065"/>
                  </a:lnTo>
                  <a:lnTo>
                    <a:pt x="661" y="1048"/>
                  </a:lnTo>
                  <a:lnTo>
                    <a:pt x="654" y="1037"/>
                  </a:lnTo>
                  <a:lnTo>
                    <a:pt x="636" y="1026"/>
                  </a:lnTo>
                  <a:lnTo>
                    <a:pt x="665" y="984"/>
                  </a:lnTo>
                  <a:lnTo>
                    <a:pt x="672" y="973"/>
                  </a:lnTo>
                  <a:lnTo>
                    <a:pt x="693" y="991"/>
                  </a:lnTo>
                  <a:lnTo>
                    <a:pt x="693" y="952"/>
                  </a:lnTo>
                  <a:lnTo>
                    <a:pt x="693" y="938"/>
                  </a:lnTo>
                  <a:lnTo>
                    <a:pt x="714" y="923"/>
                  </a:lnTo>
                  <a:lnTo>
                    <a:pt x="728" y="913"/>
                  </a:lnTo>
                  <a:lnTo>
                    <a:pt x="746" y="902"/>
                  </a:lnTo>
                  <a:lnTo>
                    <a:pt x="739" y="881"/>
                  </a:lnTo>
                  <a:lnTo>
                    <a:pt x="721" y="874"/>
                  </a:lnTo>
                  <a:lnTo>
                    <a:pt x="682" y="842"/>
                  </a:lnTo>
                  <a:lnTo>
                    <a:pt x="668" y="856"/>
                  </a:lnTo>
                  <a:lnTo>
                    <a:pt x="657" y="845"/>
                  </a:lnTo>
                  <a:lnTo>
                    <a:pt x="618" y="820"/>
                  </a:lnTo>
                  <a:lnTo>
                    <a:pt x="608" y="849"/>
                  </a:lnTo>
                  <a:lnTo>
                    <a:pt x="586" y="842"/>
                  </a:lnTo>
                  <a:lnTo>
                    <a:pt x="569" y="831"/>
                  </a:lnTo>
                  <a:lnTo>
                    <a:pt x="583" y="813"/>
                  </a:lnTo>
                  <a:lnTo>
                    <a:pt x="565" y="799"/>
                  </a:lnTo>
                  <a:lnTo>
                    <a:pt x="565" y="799"/>
                  </a:lnTo>
                  <a:lnTo>
                    <a:pt x="547" y="764"/>
                  </a:lnTo>
                  <a:lnTo>
                    <a:pt x="491" y="767"/>
                  </a:lnTo>
                  <a:lnTo>
                    <a:pt x="469" y="753"/>
                  </a:lnTo>
                  <a:lnTo>
                    <a:pt x="434" y="735"/>
                  </a:lnTo>
                  <a:lnTo>
                    <a:pt x="416" y="721"/>
                  </a:lnTo>
                  <a:lnTo>
                    <a:pt x="402" y="710"/>
                  </a:lnTo>
                  <a:lnTo>
                    <a:pt x="402" y="703"/>
                  </a:lnTo>
                  <a:lnTo>
                    <a:pt x="377" y="700"/>
                  </a:lnTo>
                  <a:lnTo>
                    <a:pt x="348" y="696"/>
                  </a:lnTo>
                  <a:lnTo>
                    <a:pt x="345" y="724"/>
                  </a:lnTo>
                  <a:lnTo>
                    <a:pt x="320" y="710"/>
                  </a:lnTo>
                  <a:lnTo>
                    <a:pt x="317" y="707"/>
                  </a:lnTo>
                  <a:lnTo>
                    <a:pt x="295" y="703"/>
                  </a:lnTo>
                  <a:lnTo>
                    <a:pt x="295" y="696"/>
                  </a:lnTo>
                  <a:lnTo>
                    <a:pt x="295" y="685"/>
                  </a:lnTo>
                  <a:lnTo>
                    <a:pt x="317" y="661"/>
                  </a:lnTo>
                  <a:lnTo>
                    <a:pt x="292" y="657"/>
                  </a:lnTo>
                  <a:lnTo>
                    <a:pt x="270" y="650"/>
                  </a:lnTo>
                  <a:lnTo>
                    <a:pt x="267" y="650"/>
                  </a:lnTo>
                  <a:lnTo>
                    <a:pt x="249" y="650"/>
                  </a:lnTo>
                  <a:lnTo>
                    <a:pt x="217" y="650"/>
                  </a:lnTo>
                  <a:lnTo>
                    <a:pt x="199" y="664"/>
                  </a:lnTo>
                  <a:lnTo>
                    <a:pt x="185" y="678"/>
                  </a:lnTo>
                  <a:lnTo>
                    <a:pt x="171" y="685"/>
                  </a:lnTo>
                  <a:lnTo>
                    <a:pt x="174" y="693"/>
                  </a:lnTo>
                  <a:lnTo>
                    <a:pt x="160" y="696"/>
                  </a:lnTo>
                  <a:lnTo>
                    <a:pt x="139" y="696"/>
                  </a:lnTo>
                  <a:lnTo>
                    <a:pt x="139" y="710"/>
                  </a:lnTo>
                  <a:lnTo>
                    <a:pt x="128" y="714"/>
                  </a:lnTo>
                  <a:lnTo>
                    <a:pt x="96" y="724"/>
                  </a:lnTo>
                  <a:lnTo>
                    <a:pt x="100" y="717"/>
                  </a:lnTo>
                  <a:lnTo>
                    <a:pt x="75" y="746"/>
                  </a:lnTo>
                  <a:lnTo>
                    <a:pt x="32" y="767"/>
                  </a:lnTo>
                  <a:lnTo>
                    <a:pt x="47" y="739"/>
                  </a:lnTo>
                  <a:lnTo>
                    <a:pt x="47" y="739"/>
                  </a:lnTo>
                  <a:lnTo>
                    <a:pt x="54" y="728"/>
                  </a:lnTo>
                  <a:lnTo>
                    <a:pt x="47" y="724"/>
                  </a:lnTo>
                  <a:lnTo>
                    <a:pt x="47" y="717"/>
                  </a:lnTo>
                  <a:lnTo>
                    <a:pt x="54" y="710"/>
                  </a:lnTo>
                  <a:lnTo>
                    <a:pt x="61" y="703"/>
                  </a:lnTo>
                  <a:lnTo>
                    <a:pt x="61" y="696"/>
                  </a:lnTo>
                  <a:lnTo>
                    <a:pt x="64" y="693"/>
                  </a:lnTo>
                  <a:lnTo>
                    <a:pt x="61" y="675"/>
                  </a:lnTo>
                  <a:lnTo>
                    <a:pt x="61" y="661"/>
                  </a:lnTo>
                  <a:lnTo>
                    <a:pt x="61" y="629"/>
                  </a:lnTo>
                  <a:lnTo>
                    <a:pt x="25" y="657"/>
                  </a:lnTo>
                  <a:lnTo>
                    <a:pt x="22" y="582"/>
                  </a:lnTo>
                  <a:lnTo>
                    <a:pt x="22" y="540"/>
                  </a:lnTo>
                  <a:lnTo>
                    <a:pt x="57" y="533"/>
                  </a:lnTo>
                  <a:lnTo>
                    <a:pt x="43" y="518"/>
                  </a:lnTo>
                  <a:lnTo>
                    <a:pt x="32" y="515"/>
                  </a:lnTo>
                  <a:lnTo>
                    <a:pt x="36" y="511"/>
                  </a:lnTo>
                  <a:lnTo>
                    <a:pt x="36" y="501"/>
                  </a:lnTo>
                  <a:lnTo>
                    <a:pt x="36" y="494"/>
                  </a:lnTo>
                  <a:lnTo>
                    <a:pt x="47" y="494"/>
                  </a:lnTo>
                  <a:lnTo>
                    <a:pt x="47" y="486"/>
                  </a:lnTo>
                  <a:lnTo>
                    <a:pt x="47" y="476"/>
                  </a:lnTo>
                  <a:lnTo>
                    <a:pt x="32" y="472"/>
                  </a:lnTo>
                  <a:lnTo>
                    <a:pt x="32" y="462"/>
                  </a:lnTo>
                  <a:lnTo>
                    <a:pt x="32" y="451"/>
                  </a:lnTo>
                  <a:lnTo>
                    <a:pt x="43" y="455"/>
                  </a:lnTo>
                  <a:lnTo>
                    <a:pt x="43" y="440"/>
                  </a:lnTo>
                  <a:lnTo>
                    <a:pt x="43" y="426"/>
                  </a:lnTo>
                  <a:lnTo>
                    <a:pt x="18" y="437"/>
                  </a:lnTo>
                  <a:lnTo>
                    <a:pt x="22" y="398"/>
                  </a:lnTo>
                  <a:lnTo>
                    <a:pt x="22" y="376"/>
                  </a:lnTo>
                  <a:lnTo>
                    <a:pt x="40" y="387"/>
                  </a:lnTo>
                  <a:lnTo>
                    <a:pt x="47" y="366"/>
                  </a:lnTo>
                  <a:lnTo>
                    <a:pt x="57" y="351"/>
                  </a:lnTo>
                  <a:lnTo>
                    <a:pt x="29" y="355"/>
                  </a:lnTo>
                  <a:lnTo>
                    <a:pt x="32" y="344"/>
                  </a:lnTo>
                  <a:lnTo>
                    <a:pt x="29" y="341"/>
                  </a:lnTo>
                  <a:lnTo>
                    <a:pt x="54" y="341"/>
                  </a:lnTo>
                  <a:lnTo>
                    <a:pt x="50" y="330"/>
                  </a:lnTo>
                  <a:lnTo>
                    <a:pt x="43" y="302"/>
                  </a:lnTo>
                  <a:lnTo>
                    <a:pt x="0" y="327"/>
                  </a:lnTo>
                  <a:lnTo>
                    <a:pt x="0" y="295"/>
                  </a:lnTo>
                  <a:lnTo>
                    <a:pt x="0" y="270"/>
                  </a:lnTo>
                  <a:lnTo>
                    <a:pt x="15" y="263"/>
                  </a:lnTo>
                  <a:lnTo>
                    <a:pt x="29" y="252"/>
                  </a:lnTo>
                  <a:lnTo>
                    <a:pt x="40" y="241"/>
                  </a:lnTo>
                  <a:lnTo>
                    <a:pt x="36" y="234"/>
                  </a:lnTo>
                  <a:lnTo>
                    <a:pt x="36" y="231"/>
                  </a:lnTo>
                  <a:lnTo>
                    <a:pt x="40" y="217"/>
                  </a:lnTo>
                  <a:lnTo>
                    <a:pt x="82" y="202"/>
                  </a:lnTo>
                  <a:lnTo>
                    <a:pt x="96" y="177"/>
                  </a:lnTo>
                  <a:lnTo>
                    <a:pt x="103" y="177"/>
                  </a:lnTo>
                  <a:lnTo>
                    <a:pt x="107" y="177"/>
                  </a:lnTo>
                  <a:lnTo>
                    <a:pt x="114" y="181"/>
                  </a:lnTo>
                  <a:lnTo>
                    <a:pt x="139" y="188"/>
                  </a:lnTo>
                  <a:lnTo>
                    <a:pt x="121" y="213"/>
                  </a:lnTo>
                  <a:lnTo>
                    <a:pt x="139" y="224"/>
                  </a:lnTo>
                  <a:lnTo>
                    <a:pt x="157" y="245"/>
                  </a:lnTo>
                  <a:lnTo>
                    <a:pt x="174" y="245"/>
                  </a:lnTo>
                  <a:lnTo>
                    <a:pt x="192" y="245"/>
                  </a:lnTo>
                  <a:lnTo>
                    <a:pt x="228" y="245"/>
                  </a:lnTo>
                  <a:lnTo>
                    <a:pt x="217" y="209"/>
                  </a:lnTo>
                  <a:lnTo>
                    <a:pt x="267" y="220"/>
                  </a:lnTo>
                  <a:lnTo>
                    <a:pt x="292" y="224"/>
                  </a:lnTo>
                  <a:lnTo>
                    <a:pt x="324" y="181"/>
                  </a:lnTo>
                  <a:lnTo>
                    <a:pt x="334" y="156"/>
                  </a:lnTo>
                  <a:lnTo>
                    <a:pt x="338" y="149"/>
                  </a:lnTo>
                  <a:lnTo>
                    <a:pt x="334" y="113"/>
                  </a:lnTo>
                  <a:lnTo>
                    <a:pt x="334" y="106"/>
                  </a:lnTo>
                  <a:lnTo>
                    <a:pt x="327" y="99"/>
                  </a:lnTo>
                  <a:lnTo>
                    <a:pt x="324" y="89"/>
                  </a:lnTo>
                  <a:lnTo>
                    <a:pt x="324" y="85"/>
                  </a:lnTo>
                  <a:lnTo>
                    <a:pt x="324" y="78"/>
                  </a:lnTo>
                  <a:lnTo>
                    <a:pt x="338" y="78"/>
                  </a:lnTo>
                  <a:lnTo>
                    <a:pt x="345" y="78"/>
                  </a:lnTo>
                  <a:lnTo>
                    <a:pt x="359" y="78"/>
                  </a:lnTo>
                  <a:lnTo>
                    <a:pt x="356" y="74"/>
                  </a:lnTo>
                  <a:lnTo>
                    <a:pt x="366" y="71"/>
                  </a:lnTo>
                  <a:lnTo>
                    <a:pt x="370" y="67"/>
                  </a:lnTo>
                  <a:lnTo>
                    <a:pt x="384" y="82"/>
                  </a:lnTo>
                  <a:lnTo>
                    <a:pt x="391" y="82"/>
                  </a:lnTo>
                  <a:lnTo>
                    <a:pt x="402" y="82"/>
                  </a:lnTo>
                  <a:lnTo>
                    <a:pt x="412" y="78"/>
                  </a:lnTo>
                  <a:lnTo>
                    <a:pt x="416" y="82"/>
                  </a:lnTo>
                  <a:lnTo>
                    <a:pt x="430" y="96"/>
                  </a:lnTo>
                  <a:lnTo>
                    <a:pt x="430" y="99"/>
                  </a:lnTo>
                  <a:lnTo>
                    <a:pt x="451" y="99"/>
                  </a:lnTo>
                  <a:lnTo>
                    <a:pt x="487" y="99"/>
                  </a:lnTo>
                  <a:lnTo>
                    <a:pt x="505" y="67"/>
                  </a:lnTo>
                  <a:lnTo>
                    <a:pt x="533" y="67"/>
                  </a:lnTo>
                  <a:lnTo>
                    <a:pt x="547" y="67"/>
                  </a:lnTo>
                  <a:lnTo>
                    <a:pt x="565" y="67"/>
                  </a:lnTo>
                  <a:lnTo>
                    <a:pt x="569" y="50"/>
                  </a:lnTo>
                  <a:lnTo>
                    <a:pt x="572" y="35"/>
                  </a:lnTo>
                  <a:lnTo>
                    <a:pt x="597" y="39"/>
                  </a:lnTo>
                  <a:lnTo>
                    <a:pt x="601" y="28"/>
                  </a:lnTo>
                  <a:lnTo>
                    <a:pt x="604" y="14"/>
                  </a:lnTo>
                  <a:lnTo>
                    <a:pt x="615" y="10"/>
                  </a:lnTo>
                  <a:lnTo>
                    <a:pt x="622" y="3"/>
                  </a:lnTo>
                  <a:lnTo>
                    <a:pt x="704" y="25"/>
                  </a:lnTo>
                  <a:lnTo>
                    <a:pt x="647" y="57"/>
                  </a:lnTo>
                  <a:lnTo>
                    <a:pt x="679" y="64"/>
                  </a:lnTo>
                  <a:lnTo>
                    <a:pt x="689" y="67"/>
                  </a:lnTo>
                  <a:lnTo>
                    <a:pt x="689" y="92"/>
                  </a:lnTo>
                  <a:lnTo>
                    <a:pt x="689" y="96"/>
                  </a:lnTo>
                  <a:lnTo>
                    <a:pt x="689" y="96"/>
                  </a:lnTo>
                  <a:lnTo>
                    <a:pt x="693" y="99"/>
                  </a:lnTo>
                  <a:lnTo>
                    <a:pt x="700" y="103"/>
                  </a:lnTo>
                  <a:lnTo>
                    <a:pt x="707" y="103"/>
                  </a:lnTo>
                  <a:lnTo>
                    <a:pt x="707" y="89"/>
                  </a:lnTo>
                  <a:lnTo>
                    <a:pt x="718" y="92"/>
                  </a:lnTo>
                  <a:lnTo>
                    <a:pt x="746" y="96"/>
                  </a:lnTo>
                  <a:lnTo>
                    <a:pt x="718" y="57"/>
                  </a:lnTo>
                  <a:lnTo>
                    <a:pt x="757" y="60"/>
                  </a:lnTo>
                  <a:lnTo>
                    <a:pt x="789" y="64"/>
                  </a:lnTo>
                  <a:lnTo>
                    <a:pt x="782" y="28"/>
                  </a:lnTo>
                  <a:lnTo>
                    <a:pt x="800" y="32"/>
                  </a:lnTo>
                  <a:lnTo>
                    <a:pt x="817" y="32"/>
                  </a:lnTo>
                  <a:lnTo>
                    <a:pt x="789" y="7"/>
                  </a:lnTo>
                  <a:lnTo>
                    <a:pt x="846" y="0"/>
                  </a:lnTo>
                  <a:lnTo>
                    <a:pt x="863" y="0"/>
                  </a:lnTo>
                  <a:lnTo>
                    <a:pt x="856" y="32"/>
                  </a:lnTo>
                  <a:lnTo>
                    <a:pt x="917" y="35"/>
                  </a:lnTo>
                  <a:lnTo>
                    <a:pt x="927" y="35"/>
                  </a:lnTo>
                  <a:lnTo>
                    <a:pt x="917" y="53"/>
                  </a:lnTo>
                  <a:lnTo>
                    <a:pt x="927" y="53"/>
                  </a:lnTo>
                  <a:lnTo>
                    <a:pt x="938" y="53"/>
                  </a:lnTo>
                  <a:lnTo>
                    <a:pt x="934" y="35"/>
                  </a:lnTo>
                  <a:lnTo>
                    <a:pt x="945" y="42"/>
                  </a:lnTo>
                  <a:lnTo>
                    <a:pt x="945" y="42"/>
                  </a:lnTo>
                  <a:lnTo>
                    <a:pt x="952" y="64"/>
                  </a:lnTo>
                  <a:lnTo>
                    <a:pt x="952" y="64"/>
                  </a:lnTo>
                  <a:lnTo>
                    <a:pt x="977" y="64"/>
                  </a:lnTo>
                  <a:lnTo>
                    <a:pt x="970" y="74"/>
                  </a:lnTo>
                  <a:lnTo>
                    <a:pt x="970" y="92"/>
                  </a:lnTo>
                  <a:lnTo>
                    <a:pt x="970" y="106"/>
                  </a:lnTo>
                  <a:lnTo>
                    <a:pt x="988" y="113"/>
                  </a:lnTo>
                  <a:lnTo>
                    <a:pt x="991" y="121"/>
                  </a:lnTo>
                  <a:lnTo>
                    <a:pt x="1002" y="135"/>
                  </a:lnTo>
                  <a:lnTo>
                    <a:pt x="995" y="142"/>
                  </a:lnTo>
                  <a:lnTo>
                    <a:pt x="998" y="160"/>
                  </a:lnTo>
                  <a:lnTo>
                    <a:pt x="1002" y="174"/>
                  </a:lnTo>
                  <a:lnTo>
                    <a:pt x="1030" y="199"/>
                  </a:lnTo>
                  <a:lnTo>
                    <a:pt x="1020" y="224"/>
                  </a:lnTo>
                  <a:lnTo>
                    <a:pt x="1013" y="238"/>
                  </a:lnTo>
                  <a:lnTo>
                    <a:pt x="1030" y="288"/>
                  </a:lnTo>
                  <a:lnTo>
                    <a:pt x="995" y="273"/>
                  </a:lnTo>
                  <a:lnTo>
                    <a:pt x="977" y="266"/>
                  </a:lnTo>
                  <a:lnTo>
                    <a:pt x="981" y="263"/>
                  </a:lnTo>
                  <a:lnTo>
                    <a:pt x="963" y="270"/>
                  </a:lnTo>
                  <a:lnTo>
                    <a:pt x="959" y="280"/>
                  </a:lnTo>
                  <a:lnTo>
                    <a:pt x="970" y="298"/>
                  </a:lnTo>
                  <a:lnTo>
                    <a:pt x="970" y="298"/>
                  </a:lnTo>
                  <a:lnTo>
                    <a:pt x="981" y="312"/>
                  </a:lnTo>
                  <a:lnTo>
                    <a:pt x="981" y="312"/>
                  </a:lnTo>
                  <a:lnTo>
                    <a:pt x="991" y="320"/>
                  </a:lnTo>
                  <a:lnTo>
                    <a:pt x="998" y="334"/>
                  </a:lnTo>
                  <a:lnTo>
                    <a:pt x="981" y="330"/>
                  </a:lnTo>
                  <a:lnTo>
                    <a:pt x="988" y="348"/>
                  </a:lnTo>
                  <a:lnTo>
                    <a:pt x="988" y="351"/>
                  </a:lnTo>
                  <a:lnTo>
                    <a:pt x="998" y="351"/>
                  </a:lnTo>
                  <a:lnTo>
                    <a:pt x="998" y="351"/>
                  </a:lnTo>
                  <a:lnTo>
                    <a:pt x="1009" y="355"/>
                  </a:lnTo>
                  <a:lnTo>
                    <a:pt x="1009" y="366"/>
                  </a:lnTo>
                  <a:lnTo>
                    <a:pt x="1016" y="369"/>
                  </a:lnTo>
                  <a:lnTo>
                    <a:pt x="1027" y="376"/>
                  </a:lnTo>
                  <a:lnTo>
                    <a:pt x="1055" y="369"/>
                  </a:lnTo>
                  <a:lnTo>
                    <a:pt x="1055" y="369"/>
                  </a:lnTo>
                  <a:lnTo>
                    <a:pt x="1041" y="408"/>
                  </a:lnTo>
                  <a:lnTo>
                    <a:pt x="1023" y="440"/>
                  </a:lnTo>
                  <a:lnTo>
                    <a:pt x="998" y="465"/>
                  </a:lnTo>
                  <a:lnTo>
                    <a:pt x="974" y="494"/>
                  </a:lnTo>
                  <a:lnTo>
                    <a:pt x="931" y="568"/>
                  </a:lnTo>
                  <a:lnTo>
                    <a:pt x="913" y="543"/>
                  </a:lnTo>
                  <a:lnTo>
                    <a:pt x="902" y="526"/>
                  </a:lnTo>
                  <a:lnTo>
                    <a:pt x="917" y="518"/>
                  </a:lnTo>
                  <a:lnTo>
                    <a:pt x="906" y="504"/>
                  </a:lnTo>
                  <a:lnTo>
                    <a:pt x="902" y="501"/>
                  </a:lnTo>
                  <a:lnTo>
                    <a:pt x="899" y="504"/>
                  </a:lnTo>
                  <a:lnTo>
                    <a:pt x="892" y="501"/>
                  </a:lnTo>
                  <a:lnTo>
                    <a:pt x="885" y="501"/>
                  </a:lnTo>
                  <a:lnTo>
                    <a:pt x="863" y="515"/>
                  </a:lnTo>
                  <a:lnTo>
                    <a:pt x="895" y="533"/>
                  </a:lnTo>
                  <a:lnTo>
                    <a:pt x="913" y="543"/>
                  </a:lnTo>
                  <a:lnTo>
                    <a:pt x="874" y="568"/>
                  </a:lnTo>
                  <a:lnTo>
                    <a:pt x="871" y="561"/>
                  </a:lnTo>
                  <a:lnTo>
                    <a:pt x="871" y="558"/>
                  </a:lnTo>
                  <a:lnTo>
                    <a:pt x="860" y="575"/>
                  </a:lnTo>
                  <a:lnTo>
                    <a:pt x="863" y="582"/>
                  </a:lnTo>
                  <a:lnTo>
                    <a:pt x="874" y="614"/>
                  </a:lnTo>
                  <a:lnTo>
                    <a:pt x="867" y="629"/>
                  </a:lnTo>
                  <a:lnTo>
                    <a:pt x="856" y="625"/>
                  </a:lnTo>
                  <a:lnTo>
                    <a:pt x="853" y="625"/>
                  </a:lnTo>
                  <a:lnTo>
                    <a:pt x="846" y="643"/>
                  </a:lnTo>
                  <a:lnTo>
                    <a:pt x="856" y="646"/>
                  </a:lnTo>
                  <a:lnTo>
                    <a:pt x="871" y="657"/>
                  </a:lnTo>
                  <a:lnTo>
                    <a:pt x="860" y="671"/>
                  </a:lnTo>
                  <a:lnTo>
                    <a:pt x="853" y="685"/>
                  </a:lnTo>
                  <a:lnTo>
                    <a:pt x="846" y="707"/>
                  </a:lnTo>
                  <a:lnTo>
                    <a:pt x="835" y="732"/>
                  </a:lnTo>
                  <a:lnTo>
                    <a:pt x="842" y="799"/>
                  </a:lnTo>
                  <a:lnTo>
                    <a:pt x="846" y="817"/>
                  </a:lnTo>
                  <a:lnTo>
                    <a:pt x="849" y="817"/>
                  </a:lnTo>
                  <a:lnTo>
                    <a:pt x="849" y="831"/>
                  </a:lnTo>
                  <a:lnTo>
                    <a:pt x="849" y="842"/>
                  </a:lnTo>
                  <a:lnTo>
                    <a:pt x="846" y="859"/>
                  </a:lnTo>
                  <a:lnTo>
                    <a:pt x="853" y="867"/>
                  </a:lnTo>
                  <a:lnTo>
                    <a:pt x="842" y="938"/>
                  </a:lnTo>
                  <a:lnTo>
                    <a:pt x="810" y="980"/>
                  </a:lnTo>
                  <a:lnTo>
                    <a:pt x="803" y="1048"/>
                  </a:lnTo>
                  <a:lnTo>
                    <a:pt x="800" y="1076"/>
                  </a:lnTo>
                  <a:lnTo>
                    <a:pt x="810" y="1083"/>
                  </a:lnTo>
                  <a:lnTo>
                    <a:pt x="807" y="1097"/>
                  </a:lnTo>
                  <a:lnTo>
                    <a:pt x="800" y="1108"/>
                  </a:lnTo>
                  <a:lnTo>
                    <a:pt x="782" y="1115"/>
                  </a:lnTo>
                  <a:lnTo>
                    <a:pt x="775" y="1119"/>
                  </a:lnTo>
                  <a:lnTo>
                    <a:pt x="764" y="1129"/>
                  </a:lnTo>
                  <a:lnTo>
                    <a:pt x="753" y="1137"/>
                  </a:lnTo>
                  <a:lnTo>
                    <a:pt x="746" y="1154"/>
                  </a:lnTo>
                  <a:lnTo>
                    <a:pt x="721" y="1144"/>
                  </a:lnTo>
                  <a:lnTo>
                    <a:pt x="711" y="1126"/>
                  </a:lnTo>
                  <a:lnTo>
                    <a:pt x="689" y="1108"/>
                  </a:lnTo>
                  <a:lnTo>
                    <a:pt x="689" y="1108"/>
                  </a:lnTo>
                  <a:lnTo>
                    <a:pt x="689" y="1108"/>
                  </a:lnTo>
                  <a:lnTo>
                    <a:pt x="689" y="1108"/>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58" name="Freeform 257">
              <a:extLst>
                <a:ext uri="{FF2B5EF4-FFF2-40B4-BE49-F238E27FC236}">
                  <a16:creationId xmlns:a16="http://schemas.microsoft.com/office/drawing/2014/main" id="{5C1066EC-B42D-614E-A93A-A769F8C11B15}"/>
                </a:ext>
              </a:extLst>
            </p:cNvPr>
            <p:cNvSpPr>
              <a:spLocks/>
            </p:cNvSpPr>
            <p:nvPr/>
          </p:nvSpPr>
          <p:spPr bwMode="auto">
            <a:xfrm>
              <a:off x="6548686" y="4630767"/>
              <a:ext cx="455863" cy="308744"/>
            </a:xfrm>
            <a:custGeom>
              <a:avLst/>
              <a:gdLst/>
              <a:ahLst/>
              <a:cxnLst>
                <a:cxn ang="0">
                  <a:pos x="405" y="42"/>
                </a:cxn>
                <a:cxn ang="0">
                  <a:pos x="355" y="7"/>
                </a:cxn>
                <a:cxn ang="0">
                  <a:pos x="341" y="7"/>
                </a:cxn>
                <a:cxn ang="0">
                  <a:pos x="316" y="28"/>
                </a:cxn>
                <a:cxn ang="0">
                  <a:pos x="288" y="92"/>
                </a:cxn>
                <a:cxn ang="0">
                  <a:pos x="217" y="135"/>
                </a:cxn>
                <a:cxn ang="0">
                  <a:pos x="185" y="153"/>
                </a:cxn>
                <a:cxn ang="0">
                  <a:pos x="135" y="138"/>
                </a:cxn>
                <a:cxn ang="0">
                  <a:pos x="92" y="153"/>
                </a:cxn>
                <a:cxn ang="0">
                  <a:pos x="46" y="163"/>
                </a:cxn>
                <a:cxn ang="0">
                  <a:pos x="3" y="181"/>
                </a:cxn>
                <a:cxn ang="0">
                  <a:pos x="14" y="192"/>
                </a:cxn>
                <a:cxn ang="0">
                  <a:pos x="28" y="206"/>
                </a:cxn>
                <a:cxn ang="0">
                  <a:pos x="71" y="202"/>
                </a:cxn>
                <a:cxn ang="0">
                  <a:pos x="60" y="227"/>
                </a:cxn>
                <a:cxn ang="0">
                  <a:pos x="28" y="238"/>
                </a:cxn>
                <a:cxn ang="0">
                  <a:pos x="0" y="266"/>
                </a:cxn>
                <a:cxn ang="0">
                  <a:pos x="18" y="298"/>
                </a:cxn>
                <a:cxn ang="0">
                  <a:pos x="25" y="295"/>
                </a:cxn>
                <a:cxn ang="0">
                  <a:pos x="35" y="280"/>
                </a:cxn>
                <a:cxn ang="0">
                  <a:pos x="21" y="273"/>
                </a:cxn>
                <a:cxn ang="0">
                  <a:pos x="21" y="252"/>
                </a:cxn>
                <a:cxn ang="0">
                  <a:pos x="46" y="248"/>
                </a:cxn>
                <a:cxn ang="0">
                  <a:pos x="46" y="259"/>
                </a:cxn>
                <a:cxn ang="0">
                  <a:pos x="82" y="259"/>
                </a:cxn>
                <a:cxn ang="0">
                  <a:pos x="99" y="248"/>
                </a:cxn>
                <a:cxn ang="0">
                  <a:pos x="114" y="248"/>
                </a:cxn>
                <a:cxn ang="0">
                  <a:pos x="114" y="256"/>
                </a:cxn>
                <a:cxn ang="0">
                  <a:pos x="92" y="263"/>
                </a:cxn>
                <a:cxn ang="0">
                  <a:pos x="149" y="259"/>
                </a:cxn>
                <a:cxn ang="0">
                  <a:pos x="170" y="259"/>
                </a:cxn>
                <a:cxn ang="0">
                  <a:pos x="178" y="231"/>
                </a:cxn>
                <a:cxn ang="0">
                  <a:pos x="192" y="227"/>
                </a:cxn>
                <a:cxn ang="0">
                  <a:pos x="192" y="241"/>
                </a:cxn>
                <a:cxn ang="0">
                  <a:pos x="185" y="256"/>
                </a:cxn>
                <a:cxn ang="0">
                  <a:pos x="259" y="252"/>
                </a:cxn>
                <a:cxn ang="0">
                  <a:pos x="309" y="277"/>
                </a:cxn>
                <a:cxn ang="0">
                  <a:pos x="312" y="241"/>
                </a:cxn>
                <a:cxn ang="0">
                  <a:pos x="323" y="199"/>
                </a:cxn>
                <a:cxn ang="0">
                  <a:pos x="391" y="177"/>
                </a:cxn>
                <a:cxn ang="0">
                  <a:pos x="430" y="142"/>
                </a:cxn>
                <a:cxn ang="0">
                  <a:pos x="426" y="106"/>
                </a:cxn>
                <a:cxn ang="0">
                  <a:pos x="433" y="82"/>
                </a:cxn>
                <a:cxn ang="0">
                  <a:pos x="440" y="67"/>
                </a:cxn>
                <a:cxn ang="0">
                  <a:pos x="440" y="67"/>
                </a:cxn>
              </a:cxnLst>
              <a:rect l="0" t="0" r="r" b="b"/>
              <a:pathLst>
                <a:path w="440" h="298">
                  <a:moveTo>
                    <a:pt x="440" y="67"/>
                  </a:moveTo>
                  <a:lnTo>
                    <a:pt x="405" y="42"/>
                  </a:lnTo>
                  <a:lnTo>
                    <a:pt x="344" y="71"/>
                  </a:lnTo>
                  <a:lnTo>
                    <a:pt x="355" y="7"/>
                  </a:lnTo>
                  <a:lnTo>
                    <a:pt x="348" y="0"/>
                  </a:lnTo>
                  <a:lnTo>
                    <a:pt x="341" y="7"/>
                  </a:lnTo>
                  <a:lnTo>
                    <a:pt x="334" y="7"/>
                  </a:lnTo>
                  <a:lnTo>
                    <a:pt x="316" y="28"/>
                  </a:lnTo>
                  <a:lnTo>
                    <a:pt x="288" y="60"/>
                  </a:lnTo>
                  <a:lnTo>
                    <a:pt x="288" y="92"/>
                  </a:lnTo>
                  <a:lnTo>
                    <a:pt x="288" y="121"/>
                  </a:lnTo>
                  <a:lnTo>
                    <a:pt x="217" y="135"/>
                  </a:lnTo>
                  <a:lnTo>
                    <a:pt x="202" y="142"/>
                  </a:lnTo>
                  <a:lnTo>
                    <a:pt x="185" y="153"/>
                  </a:lnTo>
                  <a:lnTo>
                    <a:pt x="160" y="138"/>
                  </a:lnTo>
                  <a:lnTo>
                    <a:pt x="135" y="138"/>
                  </a:lnTo>
                  <a:lnTo>
                    <a:pt x="117" y="138"/>
                  </a:lnTo>
                  <a:lnTo>
                    <a:pt x="92" y="153"/>
                  </a:lnTo>
                  <a:lnTo>
                    <a:pt x="78" y="156"/>
                  </a:lnTo>
                  <a:lnTo>
                    <a:pt x="46" y="163"/>
                  </a:lnTo>
                  <a:lnTo>
                    <a:pt x="28" y="167"/>
                  </a:lnTo>
                  <a:lnTo>
                    <a:pt x="3" y="181"/>
                  </a:lnTo>
                  <a:lnTo>
                    <a:pt x="11" y="185"/>
                  </a:lnTo>
                  <a:lnTo>
                    <a:pt x="14" y="192"/>
                  </a:lnTo>
                  <a:lnTo>
                    <a:pt x="21" y="199"/>
                  </a:lnTo>
                  <a:lnTo>
                    <a:pt x="28" y="206"/>
                  </a:lnTo>
                  <a:lnTo>
                    <a:pt x="67" y="202"/>
                  </a:lnTo>
                  <a:lnTo>
                    <a:pt x="71" y="202"/>
                  </a:lnTo>
                  <a:lnTo>
                    <a:pt x="82" y="216"/>
                  </a:lnTo>
                  <a:lnTo>
                    <a:pt x="60" y="227"/>
                  </a:lnTo>
                  <a:lnTo>
                    <a:pt x="53" y="231"/>
                  </a:lnTo>
                  <a:lnTo>
                    <a:pt x="28" y="238"/>
                  </a:lnTo>
                  <a:lnTo>
                    <a:pt x="0" y="231"/>
                  </a:lnTo>
                  <a:lnTo>
                    <a:pt x="0" y="266"/>
                  </a:lnTo>
                  <a:lnTo>
                    <a:pt x="0" y="277"/>
                  </a:lnTo>
                  <a:lnTo>
                    <a:pt x="18" y="298"/>
                  </a:lnTo>
                  <a:lnTo>
                    <a:pt x="18" y="298"/>
                  </a:lnTo>
                  <a:lnTo>
                    <a:pt x="25" y="295"/>
                  </a:lnTo>
                  <a:lnTo>
                    <a:pt x="32" y="291"/>
                  </a:lnTo>
                  <a:lnTo>
                    <a:pt x="35" y="280"/>
                  </a:lnTo>
                  <a:lnTo>
                    <a:pt x="35" y="277"/>
                  </a:lnTo>
                  <a:lnTo>
                    <a:pt x="21" y="273"/>
                  </a:lnTo>
                  <a:lnTo>
                    <a:pt x="21" y="266"/>
                  </a:lnTo>
                  <a:lnTo>
                    <a:pt x="21" y="252"/>
                  </a:lnTo>
                  <a:lnTo>
                    <a:pt x="39" y="263"/>
                  </a:lnTo>
                  <a:lnTo>
                    <a:pt x="46" y="248"/>
                  </a:lnTo>
                  <a:lnTo>
                    <a:pt x="60" y="241"/>
                  </a:lnTo>
                  <a:lnTo>
                    <a:pt x="46" y="259"/>
                  </a:lnTo>
                  <a:lnTo>
                    <a:pt x="67" y="259"/>
                  </a:lnTo>
                  <a:lnTo>
                    <a:pt x="82" y="259"/>
                  </a:lnTo>
                  <a:lnTo>
                    <a:pt x="82" y="248"/>
                  </a:lnTo>
                  <a:lnTo>
                    <a:pt x="99" y="248"/>
                  </a:lnTo>
                  <a:lnTo>
                    <a:pt x="103" y="248"/>
                  </a:lnTo>
                  <a:lnTo>
                    <a:pt x="114" y="248"/>
                  </a:lnTo>
                  <a:lnTo>
                    <a:pt x="114" y="252"/>
                  </a:lnTo>
                  <a:lnTo>
                    <a:pt x="114" y="256"/>
                  </a:lnTo>
                  <a:lnTo>
                    <a:pt x="89" y="252"/>
                  </a:lnTo>
                  <a:lnTo>
                    <a:pt x="92" y="263"/>
                  </a:lnTo>
                  <a:lnTo>
                    <a:pt x="117" y="263"/>
                  </a:lnTo>
                  <a:lnTo>
                    <a:pt x="149" y="259"/>
                  </a:lnTo>
                  <a:lnTo>
                    <a:pt x="170" y="259"/>
                  </a:lnTo>
                  <a:lnTo>
                    <a:pt x="170" y="259"/>
                  </a:lnTo>
                  <a:lnTo>
                    <a:pt x="178" y="231"/>
                  </a:lnTo>
                  <a:lnTo>
                    <a:pt x="178" y="231"/>
                  </a:lnTo>
                  <a:lnTo>
                    <a:pt x="185" y="231"/>
                  </a:lnTo>
                  <a:lnTo>
                    <a:pt x="192" y="227"/>
                  </a:lnTo>
                  <a:lnTo>
                    <a:pt x="192" y="238"/>
                  </a:lnTo>
                  <a:lnTo>
                    <a:pt x="192" y="241"/>
                  </a:lnTo>
                  <a:lnTo>
                    <a:pt x="185" y="248"/>
                  </a:lnTo>
                  <a:lnTo>
                    <a:pt x="185" y="256"/>
                  </a:lnTo>
                  <a:lnTo>
                    <a:pt x="199" y="266"/>
                  </a:lnTo>
                  <a:lnTo>
                    <a:pt x="259" y="252"/>
                  </a:lnTo>
                  <a:lnTo>
                    <a:pt x="273" y="256"/>
                  </a:lnTo>
                  <a:lnTo>
                    <a:pt x="309" y="277"/>
                  </a:lnTo>
                  <a:lnTo>
                    <a:pt x="320" y="248"/>
                  </a:lnTo>
                  <a:lnTo>
                    <a:pt x="312" y="241"/>
                  </a:lnTo>
                  <a:lnTo>
                    <a:pt x="305" y="234"/>
                  </a:lnTo>
                  <a:lnTo>
                    <a:pt x="323" y="199"/>
                  </a:lnTo>
                  <a:lnTo>
                    <a:pt x="355" y="188"/>
                  </a:lnTo>
                  <a:lnTo>
                    <a:pt x="391" y="177"/>
                  </a:lnTo>
                  <a:lnTo>
                    <a:pt x="430" y="174"/>
                  </a:lnTo>
                  <a:lnTo>
                    <a:pt x="430" y="142"/>
                  </a:lnTo>
                  <a:lnTo>
                    <a:pt x="430" y="124"/>
                  </a:lnTo>
                  <a:lnTo>
                    <a:pt x="426" y="106"/>
                  </a:lnTo>
                  <a:lnTo>
                    <a:pt x="430" y="85"/>
                  </a:lnTo>
                  <a:lnTo>
                    <a:pt x="433" y="82"/>
                  </a:lnTo>
                  <a:lnTo>
                    <a:pt x="437" y="71"/>
                  </a:lnTo>
                  <a:lnTo>
                    <a:pt x="440" y="67"/>
                  </a:lnTo>
                  <a:lnTo>
                    <a:pt x="440" y="67"/>
                  </a:lnTo>
                  <a:lnTo>
                    <a:pt x="440" y="67"/>
                  </a:lnTo>
                  <a:lnTo>
                    <a:pt x="440" y="67"/>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59" name="Freeform 258">
              <a:extLst>
                <a:ext uri="{FF2B5EF4-FFF2-40B4-BE49-F238E27FC236}">
                  <a16:creationId xmlns:a16="http://schemas.microsoft.com/office/drawing/2014/main" id="{2FA7095F-1881-7C43-BA58-42D31F99099E}"/>
                </a:ext>
              </a:extLst>
            </p:cNvPr>
            <p:cNvSpPr>
              <a:spLocks/>
            </p:cNvSpPr>
            <p:nvPr/>
          </p:nvSpPr>
          <p:spPr bwMode="auto">
            <a:xfrm>
              <a:off x="6894727" y="4287834"/>
              <a:ext cx="282842" cy="423745"/>
            </a:xfrm>
            <a:custGeom>
              <a:avLst/>
              <a:gdLst/>
              <a:ahLst/>
              <a:cxnLst>
                <a:cxn ang="0">
                  <a:pos x="110" y="395"/>
                </a:cxn>
                <a:cxn ang="0">
                  <a:pos x="117" y="381"/>
                </a:cxn>
                <a:cxn ang="0">
                  <a:pos x="117" y="363"/>
                </a:cxn>
                <a:cxn ang="0">
                  <a:pos x="152" y="352"/>
                </a:cxn>
                <a:cxn ang="0">
                  <a:pos x="170" y="324"/>
                </a:cxn>
                <a:cxn ang="0">
                  <a:pos x="195" y="288"/>
                </a:cxn>
                <a:cxn ang="0">
                  <a:pos x="206" y="263"/>
                </a:cxn>
                <a:cxn ang="0">
                  <a:pos x="216" y="242"/>
                </a:cxn>
                <a:cxn ang="0">
                  <a:pos x="234" y="231"/>
                </a:cxn>
                <a:cxn ang="0">
                  <a:pos x="252" y="214"/>
                </a:cxn>
                <a:cxn ang="0">
                  <a:pos x="259" y="185"/>
                </a:cxn>
                <a:cxn ang="0">
                  <a:pos x="266" y="107"/>
                </a:cxn>
                <a:cxn ang="0">
                  <a:pos x="266" y="86"/>
                </a:cxn>
                <a:cxn ang="0">
                  <a:pos x="273" y="57"/>
                </a:cxn>
                <a:cxn ang="0">
                  <a:pos x="234" y="18"/>
                </a:cxn>
                <a:cxn ang="0">
                  <a:pos x="213" y="11"/>
                </a:cxn>
                <a:cxn ang="0">
                  <a:pos x="188" y="0"/>
                </a:cxn>
                <a:cxn ang="0">
                  <a:pos x="160" y="4"/>
                </a:cxn>
                <a:cxn ang="0">
                  <a:pos x="131" y="8"/>
                </a:cxn>
                <a:cxn ang="0">
                  <a:pos x="145" y="22"/>
                </a:cxn>
                <a:cxn ang="0">
                  <a:pos x="135" y="25"/>
                </a:cxn>
                <a:cxn ang="0">
                  <a:pos x="121" y="25"/>
                </a:cxn>
                <a:cxn ang="0">
                  <a:pos x="106" y="54"/>
                </a:cxn>
                <a:cxn ang="0">
                  <a:pos x="113" y="79"/>
                </a:cxn>
                <a:cxn ang="0">
                  <a:pos x="142" y="114"/>
                </a:cxn>
                <a:cxn ang="0">
                  <a:pos x="103" y="103"/>
                </a:cxn>
                <a:cxn ang="0">
                  <a:pos x="113" y="118"/>
                </a:cxn>
                <a:cxn ang="0">
                  <a:pos x="110" y="143"/>
                </a:cxn>
                <a:cxn ang="0">
                  <a:pos x="124" y="160"/>
                </a:cxn>
                <a:cxn ang="0">
                  <a:pos x="92" y="185"/>
                </a:cxn>
                <a:cxn ang="0">
                  <a:pos x="64" y="288"/>
                </a:cxn>
                <a:cxn ang="0">
                  <a:pos x="14" y="281"/>
                </a:cxn>
                <a:cxn ang="0">
                  <a:pos x="10" y="327"/>
                </a:cxn>
                <a:cxn ang="0">
                  <a:pos x="7" y="331"/>
                </a:cxn>
                <a:cxn ang="0">
                  <a:pos x="0" y="338"/>
                </a:cxn>
                <a:cxn ang="0">
                  <a:pos x="14" y="331"/>
                </a:cxn>
                <a:cxn ang="0">
                  <a:pos x="18" y="409"/>
                </a:cxn>
                <a:cxn ang="0">
                  <a:pos x="103" y="402"/>
                </a:cxn>
                <a:cxn ang="0">
                  <a:pos x="103" y="402"/>
                </a:cxn>
              </a:cxnLst>
              <a:rect l="0" t="0" r="r" b="b"/>
              <a:pathLst>
                <a:path w="273" h="409">
                  <a:moveTo>
                    <a:pt x="103" y="402"/>
                  </a:moveTo>
                  <a:lnTo>
                    <a:pt x="110" y="395"/>
                  </a:lnTo>
                  <a:lnTo>
                    <a:pt x="117" y="391"/>
                  </a:lnTo>
                  <a:lnTo>
                    <a:pt x="117" y="381"/>
                  </a:lnTo>
                  <a:lnTo>
                    <a:pt x="117" y="370"/>
                  </a:lnTo>
                  <a:lnTo>
                    <a:pt x="117" y="363"/>
                  </a:lnTo>
                  <a:lnTo>
                    <a:pt x="128" y="356"/>
                  </a:lnTo>
                  <a:lnTo>
                    <a:pt x="152" y="352"/>
                  </a:lnTo>
                  <a:lnTo>
                    <a:pt x="156" y="345"/>
                  </a:lnTo>
                  <a:lnTo>
                    <a:pt x="170" y="324"/>
                  </a:lnTo>
                  <a:lnTo>
                    <a:pt x="181" y="309"/>
                  </a:lnTo>
                  <a:lnTo>
                    <a:pt x="195" y="288"/>
                  </a:lnTo>
                  <a:lnTo>
                    <a:pt x="202" y="270"/>
                  </a:lnTo>
                  <a:lnTo>
                    <a:pt x="206" y="263"/>
                  </a:lnTo>
                  <a:lnTo>
                    <a:pt x="213" y="249"/>
                  </a:lnTo>
                  <a:lnTo>
                    <a:pt x="216" y="242"/>
                  </a:lnTo>
                  <a:lnTo>
                    <a:pt x="224" y="228"/>
                  </a:lnTo>
                  <a:lnTo>
                    <a:pt x="234" y="231"/>
                  </a:lnTo>
                  <a:lnTo>
                    <a:pt x="245" y="221"/>
                  </a:lnTo>
                  <a:lnTo>
                    <a:pt x="252" y="214"/>
                  </a:lnTo>
                  <a:lnTo>
                    <a:pt x="252" y="199"/>
                  </a:lnTo>
                  <a:lnTo>
                    <a:pt x="259" y="185"/>
                  </a:lnTo>
                  <a:lnTo>
                    <a:pt x="259" y="185"/>
                  </a:lnTo>
                  <a:lnTo>
                    <a:pt x="266" y="107"/>
                  </a:lnTo>
                  <a:lnTo>
                    <a:pt x="266" y="107"/>
                  </a:lnTo>
                  <a:lnTo>
                    <a:pt x="266" y="86"/>
                  </a:lnTo>
                  <a:lnTo>
                    <a:pt x="270" y="71"/>
                  </a:lnTo>
                  <a:lnTo>
                    <a:pt x="273" y="57"/>
                  </a:lnTo>
                  <a:lnTo>
                    <a:pt x="248" y="47"/>
                  </a:lnTo>
                  <a:lnTo>
                    <a:pt x="234" y="18"/>
                  </a:lnTo>
                  <a:lnTo>
                    <a:pt x="216" y="15"/>
                  </a:lnTo>
                  <a:lnTo>
                    <a:pt x="213" y="11"/>
                  </a:lnTo>
                  <a:lnTo>
                    <a:pt x="192" y="0"/>
                  </a:lnTo>
                  <a:lnTo>
                    <a:pt x="188" y="0"/>
                  </a:lnTo>
                  <a:lnTo>
                    <a:pt x="170" y="8"/>
                  </a:lnTo>
                  <a:lnTo>
                    <a:pt x="160" y="4"/>
                  </a:lnTo>
                  <a:lnTo>
                    <a:pt x="145" y="8"/>
                  </a:lnTo>
                  <a:lnTo>
                    <a:pt x="131" y="8"/>
                  </a:lnTo>
                  <a:lnTo>
                    <a:pt x="145" y="15"/>
                  </a:lnTo>
                  <a:lnTo>
                    <a:pt x="145" y="22"/>
                  </a:lnTo>
                  <a:lnTo>
                    <a:pt x="145" y="36"/>
                  </a:lnTo>
                  <a:lnTo>
                    <a:pt x="135" y="25"/>
                  </a:lnTo>
                  <a:lnTo>
                    <a:pt x="128" y="25"/>
                  </a:lnTo>
                  <a:lnTo>
                    <a:pt x="121" y="25"/>
                  </a:lnTo>
                  <a:lnTo>
                    <a:pt x="99" y="47"/>
                  </a:lnTo>
                  <a:lnTo>
                    <a:pt x="106" y="54"/>
                  </a:lnTo>
                  <a:lnTo>
                    <a:pt x="128" y="68"/>
                  </a:lnTo>
                  <a:lnTo>
                    <a:pt x="113" y="79"/>
                  </a:lnTo>
                  <a:lnTo>
                    <a:pt x="124" y="93"/>
                  </a:lnTo>
                  <a:lnTo>
                    <a:pt x="142" y="114"/>
                  </a:lnTo>
                  <a:lnTo>
                    <a:pt x="113" y="103"/>
                  </a:lnTo>
                  <a:lnTo>
                    <a:pt x="103" y="103"/>
                  </a:lnTo>
                  <a:lnTo>
                    <a:pt x="85" y="103"/>
                  </a:lnTo>
                  <a:lnTo>
                    <a:pt x="113" y="118"/>
                  </a:lnTo>
                  <a:lnTo>
                    <a:pt x="113" y="125"/>
                  </a:lnTo>
                  <a:lnTo>
                    <a:pt x="110" y="143"/>
                  </a:lnTo>
                  <a:lnTo>
                    <a:pt x="124" y="139"/>
                  </a:lnTo>
                  <a:lnTo>
                    <a:pt x="124" y="160"/>
                  </a:lnTo>
                  <a:lnTo>
                    <a:pt x="124" y="189"/>
                  </a:lnTo>
                  <a:lnTo>
                    <a:pt x="92" y="185"/>
                  </a:lnTo>
                  <a:lnTo>
                    <a:pt x="74" y="246"/>
                  </a:lnTo>
                  <a:lnTo>
                    <a:pt x="64" y="288"/>
                  </a:lnTo>
                  <a:lnTo>
                    <a:pt x="25" y="253"/>
                  </a:lnTo>
                  <a:lnTo>
                    <a:pt x="14" y="281"/>
                  </a:lnTo>
                  <a:lnTo>
                    <a:pt x="14" y="285"/>
                  </a:lnTo>
                  <a:lnTo>
                    <a:pt x="10" y="327"/>
                  </a:lnTo>
                  <a:lnTo>
                    <a:pt x="10" y="327"/>
                  </a:lnTo>
                  <a:lnTo>
                    <a:pt x="7" y="331"/>
                  </a:lnTo>
                  <a:lnTo>
                    <a:pt x="3" y="334"/>
                  </a:lnTo>
                  <a:lnTo>
                    <a:pt x="0" y="338"/>
                  </a:lnTo>
                  <a:lnTo>
                    <a:pt x="7" y="338"/>
                  </a:lnTo>
                  <a:lnTo>
                    <a:pt x="14" y="331"/>
                  </a:lnTo>
                  <a:lnTo>
                    <a:pt x="21" y="338"/>
                  </a:lnTo>
                  <a:lnTo>
                    <a:pt x="18" y="409"/>
                  </a:lnTo>
                  <a:lnTo>
                    <a:pt x="85" y="370"/>
                  </a:lnTo>
                  <a:lnTo>
                    <a:pt x="103" y="402"/>
                  </a:lnTo>
                  <a:lnTo>
                    <a:pt x="103" y="402"/>
                  </a:lnTo>
                  <a:lnTo>
                    <a:pt x="103" y="402"/>
                  </a:lnTo>
                  <a:lnTo>
                    <a:pt x="103" y="402"/>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60" name="Freeform 259">
              <a:extLst>
                <a:ext uri="{FF2B5EF4-FFF2-40B4-BE49-F238E27FC236}">
                  <a16:creationId xmlns:a16="http://schemas.microsoft.com/office/drawing/2014/main" id="{E2CB58DE-AB99-3542-80CA-C4E5D058ED88}"/>
                </a:ext>
              </a:extLst>
            </p:cNvPr>
            <p:cNvSpPr>
              <a:spLocks/>
            </p:cNvSpPr>
            <p:nvPr/>
          </p:nvSpPr>
          <p:spPr bwMode="auto">
            <a:xfrm>
              <a:off x="7398249" y="3276646"/>
              <a:ext cx="236220" cy="264193"/>
            </a:xfrm>
            <a:custGeom>
              <a:avLst/>
              <a:gdLst/>
              <a:ahLst/>
              <a:cxnLst>
                <a:cxn ang="0">
                  <a:pos x="96" y="248"/>
                </a:cxn>
                <a:cxn ang="0">
                  <a:pos x="110" y="213"/>
                </a:cxn>
                <a:cxn ang="0">
                  <a:pos x="132" y="181"/>
                </a:cxn>
                <a:cxn ang="0">
                  <a:pos x="167" y="163"/>
                </a:cxn>
                <a:cxn ang="0">
                  <a:pos x="189" y="149"/>
                </a:cxn>
                <a:cxn ang="0">
                  <a:pos x="210" y="149"/>
                </a:cxn>
                <a:cxn ang="0">
                  <a:pos x="228" y="135"/>
                </a:cxn>
                <a:cxn ang="0">
                  <a:pos x="220" y="131"/>
                </a:cxn>
                <a:cxn ang="0">
                  <a:pos x="206" y="110"/>
                </a:cxn>
                <a:cxn ang="0">
                  <a:pos x="199" y="106"/>
                </a:cxn>
                <a:cxn ang="0">
                  <a:pos x="192" y="103"/>
                </a:cxn>
                <a:cxn ang="0">
                  <a:pos x="181" y="103"/>
                </a:cxn>
                <a:cxn ang="0">
                  <a:pos x="174" y="92"/>
                </a:cxn>
                <a:cxn ang="0">
                  <a:pos x="167" y="85"/>
                </a:cxn>
                <a:cxn ang="0">
                  <a:pos x="160" y="71"/>
                </a:cxn>
                <a:cxn ang="0">
                  <a:pos x="157" y="67"/>
                </a:cxn>
                <a:cxn ang="0">
                  <a:pos x="107" y="42"/>
                </a:cxn>
                <a:cxn ang="0">
                  <a:pos x="82" y="24"/>
                </a:cxn>
                <a:cxn ang="0">
                  <a:pos x="32" y="0"/>
                </a:cxn>
                <a:cxn ang="0">
                  <a:pos x="43" y="14"/>
                </a:cxn>
                <a:cxn ang="0">
                  <a:pos x="36" y="21"/>
                </a:cxn>
                <a:cxn ang="0">
                  <a:pos x="39" y="39"/>
                </a:cxn>
                <a:cxn ang="0">
                  <a:pos x="43" y="53"/>
                </a:cxn>
                <a:cxn ang="0">
                  <a:pos x="71" y="78"/>
                </a:cxn>
                <a:cxn ang="0">
                  <a:pos x="61" y="103"/>
                </a:cxn>
                <a:cxn ang="0">
                  <a:pos x="54" y="117"/>
                </a:cxn>
                <a:cxn ang="0">
                  <a:pos x="71" y="167"/>
                </a:cxn>
                <a:cxn ang="0">
                  <a:pos x="36" y="152"/>
                </a:cxn>
                <a:cxn ang="0">
                  <a:pos x="18" y="145"/>
                </a:cxn>
                <a:cxn ang="0">
                  <a:pos x="22" y="142"/>
                </a:cxn>
                <a:cxn ang="0">
                  <a:pos x="4" y="149"/>
                </a:cxn>
                <a:cxn ang="0">
                  <a:pos x="0" y="159"/>
                </a:cxn>
                <a:cxn ang="0">
                  <a:pos x="11" y="177"/>
                </a:cxn>
                <a:cxn ang="0">
                  <a:pos x="11" y="177"/>
                </a:cxn>
                <a:cxn ang="0">
                  <a:pos x="22" y="191"/>
                </a:cxn>
                <a:cxn ang="0">
                  <a:pos x="22" y="191"/>
                </a:cxn>
                <a:cxn ang="0">
                  <a:pos x="32" y="199"/>
                </a:cxn>
                <a:cxn ang="0">
                  <a:pos x="39" y="213"/>
                </a:cxn>
                <a:cxn ang="0">
                  <a:pos x="22" y="209"/>
                </a:cxn>
                <a:cxn ang="0">
                  <a:pos x="29" y="227"/>
                </a:cxn>
                <a:cxn ang="0">
                  <a:pos x="29" y="230"/>
                </a:cxn>
                <a:cxn ang="0">
                  <a:pos x="39" y="230"/>
                </a:cxn>
                <a:cxn ang="0">
                  <a:pos x="39" y="230"/>
                </a:cxn>
                <a:cxn ang="0">
                  <a:pos x="50" y="234"/>
                </a:cxn>
                <a:cxn ang="0">
                  <a:pos x="50" y="245"/>
                </a:cxn>
                <a:cxn ang="0">
                  <a:pos x="57" y="248"/>
                </a:cxn>
                <a:cxn ang="0">
                  <a:pos x="68" y="255"/>
                </a:cxn>
                <a:cxn ang="0">
                  <a:pos x="96" y="248"/>
                </a:cxn>
                <a:cxn ang="0">
                  <a:pos x="96" y="248"/>
                </a:cxn>
                <a:cxn ang="0">
                  <a:pos x="96" y="248"/>
                </a:cxn>
                <a:cxn ang="0">
                  <a:pos x="96" y="248"/>
                </a:cxn>
                <a:cxn ang="0">
                  <a:pos x="96" y="248"/>
                </a:cxn>
              </a:cxnLst>
              <a:rect l="0" t="0" r="r" b="b"/>
              <a:pathLst>
                <a:path w="228" h="255">
                  <a:moveTo>
                    <a:pt x="96" y="248"/>
                  </a:moveTo>
                  <a:lnTo>
                    <a:pt x="110" y="213"/>
                  </a:lnTo>
                  <a:lnTo>
                    <a:pt x="132" y="181"/>
                  </a:lnTo>
                  <a:lnTo>
                    <a:pt x="167" y="163"/>
                  </a:lnTo>
                  <a:lnTo>
                    <a:pt x="189" y="149"/>
                  </a:lnTo>
                  <a:lnTo>
                    <a:pt x="210" y="149"/>
                  </a:lnTo>
                  <a:lnTo>
                    <a:pt x="228" y="135"/>
                  </a:lnTo>
                  <a:lnTo>
                    <a:pt x="220" y="131"/>
                  </a:lnTo>
                  <a:lnTo>
                    <a:pt x="206" y="110"/>
                  </a:lnTo>
                  <a:lnTo>
                    <a:pt x="199" y="106"/>
                  </a:lnTo>
                  <a:lnTo>
                    <a:pt x="192" y="103"/>
                  </a:lnTo>
                  <a:lnTo>
                    <a:pt x="181" y="103"/>
                  </a:lnTo>
                  <a:lnTo>
                    <a:pt x="174" y="92"/>
                  </a:lnTo>
                  <a:lnTo>
                    <a:pt x="167" y="85"/>
                  </a:lnTo>
                  <a:lnTo>
                    <a:pt x="160" y="71"/>
                  </a:lnTo>
                  <a:lnTo>
                    <a:pt x="157" y="67"/>
                  </a:lnTo>
                  <a:lnTo>
                    <a:pt x="107" y="42"/>
                  </a:lnTo>
                  <a:lnTo>
                    <a:pt x="82" y="24"/>
                  </a:lnTo>
                  <a:lnTo>
                    <a:pt x="32" y="0"/>
                  </a:lnTo>
                  <a:lnTo>
                    <a:pt x="43" y="14"/>
                  </a:lnTo>
                  <a:lnTo>
                    <a:pt x="36" y="21"/>
                  </a:lnTo>
                  <a:lnTo>
                    <a:pt x="39" y="39"/>
                  </a:lnTo>
                  <a:lnTo>
                    <a:pt x="43" y="53"/>
                  </a:lnTo>
                  <a:lnTo>
                    <a:pt x="71" y="78"/>
                  </a:lnTo>
                  <a:lnTo>
                    <a:pt x="61" y="103"/>
                  </a:lnTo>
                  <a:lnTo>
                    <a:pt x="54" y="117"/>
                  </a:lnTo>
                  <a:lnTo>
                    <a:pt x="71" y="167"/>
                  </a:lnTo>
                  <a:lnTo>
                    <a:pt x="36" y="152"/>
                  </a:lnTo>
                  <a:lnTo>
                    <a:pt x="18" y="145"/>
                  </a:lnTo>
                  <a:lnTo>
                    <a:pt x="22" y="142"/>
                  </a:lnTo>
                  <a:lnTo>
                    <a:pt x="4" y="149"/>
                  </a:lnTo>
                  <a:lnTo>
                    <a:pt x="0" y="159"/>
                  </a:lnTo>
                  <a:lnTo>
                    <a:pt x="11" y="177"/>
                  </a:lnTo>
                  <a:lnTo>
                    <a:pt x="11" y="177"/>
                  </a:lnTo>
                  <a:lnTo>
                    <a:pt x="22" y="191"/>
                  </a:lnTo>
                  <a:lnTo>
                    <a:pt x="22" y="191"/>
                  </a:lnTo>
                  <a:lnTo>
                    <a:pt x="32" y="199"/>
                  </a:lnTo>
                  <a:lnTo>
                    <a:pt x="39" y="213"/>
                  </a:lnTo>
                  <a:lnTo>
                    <a:pt x="22" y="209"/>
                  </a:lnTo>
                  <a:lnTo>
                    <a:pt x="29" y="227"/>
                  </a:lnTo>
                  <a:lnTo>
                    <a:pt x="29" y="230"/>
                  </a:lnTo>
                  <a:lnTo>
                    <a:pt x="39" y="230"/>
                  </a:lnTo>
                  <a:lnTo>
                    <a:pt x="39" y="230"/>
                  </a:lnTo>
                  <a:lnTo>
                    <a:pt x="50" y="234"/>
                  </a:lnTo>
                  <a:lnTo>
                    <a:pt x="50" y="245"/>
                  </a:lnTo>
                  <a:lnTo>
                    <a:pt x="57" y="248"/>
                  </a:lnTo>
                  <a:lnTo>
                    <a:pt x="68" y="255"/>
                  </a:lnTo>
                  <a:lnTo>
                    <a:pt x="96" y="248"/>
                  </a:lnTo>
                  <a:lnTo>
                    <a:pt x="96" y="248"/>
                  </a:lnTo>
                  <a:lnTo>
                    <a:pt x="96" y="248"/>
                  </a:lnTo>
                  <a:lnTo>
                    <a:pt x="96" y="248"/>
                  </a:lnTo>
                  <a:lnTo>
                    <a:pt x="96" y="248"/>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61" name="Freeform 260">
              <a:extLst>
                <a:ext uri="{FF2B5EF4-FFF2-40B4-BE49-F238E27FC236}">
                  <a16:creationId xmlns:a16="http://schemas.microsoft.com/office/drawing/2014/main" id="{342531A9-AD01-D34B-A683-5F812C8F6872}"/>
                </a:ext>
              </a:extLst>
            </p:cNvPr>
            <p:cNvSpPr>
              <a:spLocks/>
            </p:cNvSpPr>
            <p:nvPr/>
          </p:nvSpPr>
          <p:spPr bwMode="auto">
            <a:xfrm>
              <a:off x="7409645" y="3191690"/>
              <a:ext cx="382303" cy="224823"/>
            </a:xfrm>
            <a:custGeom>
              <a:avLst/>
              <a:gdLst/>
              <a:ahLst/>
              <a:cxnLst>
                <a:cxn ang="0">
                  <a:pos x="369" y="43"/>
                </a:cxn>
                <a:cxn ang="0">
                  <a:pos x="355" y="35"/>
                </a:cxn>
                <a:cxn ang="0">
                  <a:pos x="341" y="25"/>
                </a:cxn>
                <a:cxn ang="0">
                  <a:pos x="323" y="25"/>
                </a:cxn>
                <a:cxn ang="0">
                  <a:pos x="316" y="25"/>
                </a:cxn>
                <a:cxn ang="0">
                  <a:pos x="302" y="39"/>
                </a:cxn>
                <a:cxn ang="0">
                  <a:pos x="295" y="28"/>
                </a:cxn>
                <a:cxn ang="0">
                  <a:pos x="295" y="28"/>
                </a:cxn>
                <a:cxn ang="0">
                  <a:pos x="256" y="18"/>
                </a:cxn>
                <a:cxn ang="0">
                  <a:pos x="238" y="46"/>
                </a:cxn>
                <a:cxn ang="0">
                  <a:pos x="227" y="60"/>
                </a:cxn>
                <a:cxn ang="0">
                  <a:pos x="224" y="67"/>
                </a:cxn>
                <a:cxn ang="0">
                  <a:pos x="202" y="71"/>
                </a:cxn>
                <a:cxn ang="0">
                  <a:pos x="192" y="74"/>
                </a:cxn>
                <a:cxn ang="0">
                  <a:pos x="195" y="82"/>
                </a:cxn>
                <a:cxn ang="0">
                  <a:pos x="174" y="67"/>
                </a:cxn>
                <a:cxn ang="0">
                  <a:pos x="167" y="67"/>
                </a:cxn>
                <a:cxn ang="0">
                  <a:pos x="163" y="74"/>
                </a:cxn>
                <a:cxn ang="0">
                  <a:pos x="153" y="74"/>
                </a:cxn>
                <a:cxn ang="0">
                  <a:pos x="121" y="74"/>
                </a:cxn>
                <a:cxn ang="0">
                  <a:pos x="107" y="18"/>
                </a:cxn>
                <a:cxn ang="0">
                  <a:pos x="78" y="32"/>
                </a:cxn>
                <a:cxn ang="0">
                  <a:pos x="71" y="35"/>
                </a:cxn>
                <a:cxn ang="0">
                  <a:pos x="64" y="0"/>
                </a:cxn>
                <a:cxn ang="0">
                  <a:pos x="50" y="28"/>
                </a:cxn>
                <a:cxn ang="0">
                  <a:pos x="39" y="39"/>
                </a:cxn>
                <a:cxn ang="0">
                  <a:pos x="21" y="53"/>
                </a:cxn>
                <a:cxn ang="0">
                  <a:pos x="7" y="53"/>
                </a:cxn>
                <a:cxn ang="0">
                  <a:pos x="7" y="53"/>
                </a:cxn>
                <a:cxn ang="0">
                  <a:pos x="4" y="53"/>
                </a:cxn>
                <a:cxn ang="0">
                  <a:pos x="0" y="53"/>
                </a:cxn>
                <a:cxn ang="0">
                  <a:pos x="0" y="67"/>
                </a:cxn>
                <a:cxn ang="0">
                  <a:pos x="18" y="74"/>
                </a:cxn>
                <a:cxn ang="0">
                  <a:pos x="21" y="82"/>
                </a:cxn>
                <a:cxn ang="0">
                  <a:pos x="71" y="106"/>
                </a:cxn>
                <a:cxn ang="0">
                  <a:pos x="96" y="124"/>
                </a:cxn>
                <a:cxn ang="0">
                  <a:pos x="146" y="149"/>
                </a:cxn>
                <a:cxn ang="0">
                  <a:pos x="149" y="153"/>
                </a:cxn>
                <a:cxn ang="0">
                  <a:pos x="156" y="167"/>
                </a:cxn>
                <a:cxn ang="0">
                  <a:pos x="163" y="174"/>
                </a:cxn>
                <a:cxn ang="0">
                  <a:pos x="170" y="185"/>
                </a:cxn>
                <a:cxn ang="0">
                  <a:pos x="181" y="185"/>
                </a:cxn>
                <a:cxn ang="0">
                  <a:pos x="188" y="188"/>
                </a:cxn>
                <a:cxn ang="0">
                  <a:pos x="195" y="192"/>
                </a:cxn>
                <a:cxn ang="0">
                  <a:pos x="209" y="209"/>
                </a:cxn>
                <a:cxn ang="0">
                  <a:pos x="217" y="217"/>
                </a:cxn>
                <a:cxn ang="0">
                  <a:pos x="220" y="213"/>
                </a:cxn>
                <a:cxn ang="0">
                  <a:pos x="224" y="213"/>
                </a:cxn>
                <a:cxn ang="0">
                  <a:pos x="227" y="206"/>
                </a:cxn>
                <a:cxn ang="0">
                  <a:pos x="259" y="160"/>
                </a:cxn>
                <a:cxn ang="0">
                  <a:pos x="302" y="128"/>
                </a:cxn>
                <a:cxn ang="0">
                  <a:pos x="341" y="74"/>
                </a:cxn>
                <a:cxn ang="0">
                  <a:pos x="348" y="67"/>
                </a:cxn>
                <a:cxn ang="0">
                  <a:pos x="359" y="57"/>
                </a:cxn>
                <a:cxn ang="0">
                  <a:pos x="369" y="43"/>
                </a:cxn>
                <a:cxn ang="0">
                  <a:pos x="369" y="43"/>
                </a:cxn>
                <a:cxn ang="0">
                  <a:pos x="369" y="43"/>
                </a:cxn>
                <a:cxn ang="0">
                  <a:pos x="369" y="43"/>
                </a:cxn>
              </a:cxnLst>
              <a:rect l="0" t="0" r="r" b="b"/>
              <a:pathLst>
                <a:path w="369" h="217">
                  <a:moveTo>
                    <a:pt x="369" y="43"/>
                  </a:moveTo>
                  <a:lnTo>
                    <a:pt x="355" y="35"/>
                  </a:lnTo>
                  <a:lnTo>
                    <a:pt x="341" y="25"/>
                  </a:lnTo>
                  <a:lnTo>
                    <a:pt x="323" y="25"/>
                  </a:lnTo>
                  <a:lnTo>
                    <a:pt x="316" y="25"/>
                  </a:lnTo>
                  <a:lnTo>
                    <a:pt x="302" y="39"/>
                  </a:lnTo>
                  <a:lnTo>
                    <a:pt x="295" y="28"/>
                  </a:lnTo>
                  <a:lnTo>
                    <a:pt x="295" y="28"/>
                  </a:lnTo>
                  <a:lnTo>
                    <a:pt x="256" y="18"/>
                  </a:lnTo>
                  <a:lnTo>
                    <a:pt x="238" y="46"/>
                  </a:lnTo>
                  <a:lnTo>
                    <a:pt x="227" y="60"/>
                  </a:lnTo>
                  <a:lnTo>
                    <a:pt x="224" y="67"/>
                  </a:lnTo>
                  <a:lnTo>
                    <a:pt x="202" y="71"/>
                  </a:lnTo>
                  <a:lnTo>
                    <a:pt x="192" y="74"/>
                  </a:lnTo>
                  <a:lnTo>
                    <a:pt x="195" y="82"/>
                  </a:lnTo>
                  <a:lnTo>
                    <a:pt x="174" y="67"/>
                  </a:lnTo>
                  <a:lnTo>
                    <a:pt x="167" y="67"/>
                  </a:lnTo>
                  <a:lnTo>
                    <a:pt x="163" y="74"/>
                  </a:lnTo>
                  <a:lnTo>
                    <a:pt x="153" y="74"/>
                  </a:lnTo>
                  <a:lnTo>
                    <a:pt x="121" y="74"/>
                  </a:lnTo>
                  <a:lnTo>
                    <a:pt x="107" y="18"/>
                  </a:lnTo>
                  <a:lnTo>
                    <a:pt x="78" y="32"/>
                  </a:lnTo>
                  <a:lnTo>
                    <a:pt x="71" y="35"/>
                  </a:lnTo>
                  <a:lnTo>
                    <a:pt x="64" y="0"/>
                  </a:lnTo>
                  <a:lnTo>
                    <a:pt x="50" y="28"/>
                  </a:lnTo>
                  <a:lnTo>
                    <a:pt x="39" y="39"/>
                  </a:lnTo>
                  <a:lnTo>
                    <a:pt x="21" y="53"/>
                  </a:lnTo>
                  <a:lnTo>
                    <a:pt x="7" y="53"/>
                  </a:lnTo>
                  <a:lnTo>
                    <a:pt x="7" y="53"/>
                  </a:lnTo>
                  <a:lnTo>
                    <a:pt x="4" y="53"/>
                  </a:lnTo>
                  <a:lnTo>
                    <a:pt x="0" y="53"/>
                  </a:lnTo>
                  <a:lnTo>
                    <a:pt x="0" y="67"/>
                  </a:lnTo>
                  <a:lnTo>
                    <a:pt x="18" y="74"/>
                  </a:lnTo>
                  <a:lnTo>
                    <a:pt x="21" y="82"/>
                  </a:lnTo>
                  <a:lnTo>
                    <a:pt x="71" y="106"/>
                  </a:lnTo>
                  <a:lnTo>
                    <a:pt x="96" y="124"/>
                  </a:lnTo>
                  <a:lnTo>
                    <a:pt x="146" y="149"/>
                  </a:lnTo>
                  <a:lnTo>
                    <a:pt x="149" y="153"/>
                  </a:lnTo>
                  <a:lnTo>
                    <a:pt x="156" y="167"/>
                  </a:lnTo>
                  <a:lnTo>
                    <a:pt x="163" y="174"/>
                  </a:lnTo>
                  <a:lnTo>
                    <a:pt x="170" y="185"/>
                  </a:lnTo>
                  <a:lnTo>
                    <a:pt x="181" y="185"/>
                  </a:lnTo>
                  <a:lnTo>
                    <a:pt x="188" y="188"/>
                  </a:lnTo>
                  <a:lnTo>
                    <a:pt x="195" y="192"/>
                  </a:lnTo>
                  <a:lnTo>
                    <a:pt x="209" y="209"/>
                  </a:lnTo>
                  <a:lnTo>
                    <a:pt x="217" y="217"/>
                  </a:lnTo>
                  <a:lnTo>
                    <a:pt x="220" y="213"/>
                  </a:lnTo>
                  <a:lnTo>
                    <a:pt x="224" y="213"/>
                  </a:lnTo>
                  <a:lnTo>
                    <a:pt x="227" y="206"/>
                  </a:lnTo>
                  <a:lnTo>
                    <a:pt x="259" y="160"/>
                  </a:lnTo>
                  <a:lnTo>
                    <a:pt x="302" y="128"/>
                  </a:lnTo>
                  <a:lnTo>
                    <a:pt x="341" y="74"/>
                  </a:lnTo>
                  <a:lnTo>
                    <a:pt x="348" y="67"/>
                  </a:lnTo>
                  <a:lnTo>
                    <a:pt x="359" y="57"/>
                  </a:lnTo>
                  <a:lnTo>
                    <a:pt x="369" y="43"/>
                  </a:lnTo>
                  <a:lnTo>
                    <a:pt x="369" y="43"/>
                  </a:lnTo>
                  <a:lnTo>
                    <a:pt x="369" y="43"/>
                  </a:lnTo>
                  <a:lnTo>
                    <a:pt x="369" y="43"/>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62" name="Freeform 261">
              <a:extLst>
                <a:ext uri="{FF2B5EF4-FFF2-40B4-BE49-F238E27FC236}">
                  <a16:creationId xmlns:a16="http://schemas.microsoft.com/office/drawing/2014/main" id="{E01C6CCF-3210-C748-A8B1-84C6FF768666}"/>
                </a:ext>
              </a:extLst>
            </p:cNvPr>
            <p:cNvSpPr>
              <a:spLocks/>
            </p:cNvSpPr>
            <p:nvPr/>
          </p:nvSpPr>
          <p:spPr bwMode="auto">
            <a:xfrm>
              <a:off x="7049099" y="2996912"/>
              <a:ext cx="783256" cy="279734"/>
            </a:xfrm>
            <a:custGeom>
              <a:avLst/>
              <a:gdLst/>
              <a:ahLst/>
              <a:cxnLst>
                <a:cxn ang="0">
                  <a:pos x="728" y="28"/>
                </a:cxn>
                <a:cxn ang="0">
                  <a:pos x="678" y="67"/>
                </a:cxn>
                <a:cxn ang="0">
                  <a:pos x="646" y="74"/>
                </a:cxn>
                <a:cxn ang="0">
                  <a:pos x="579" y="85"/>
                </a:cxn>
                <a:cxn ang="0">
                  <a:pos x="554" y="85"/>
                </a:cxn>
                <a:cxn ang="0">
                  <a:pos x="533" y="131"/>
                </a:cxn>
                <a:cxn ang="0">
                  <a:pos x="497" y="106"/>
                </a:cxn>
                <a:cxn ang="0">
                  <a:pos x="469" y="99"/>
                </a:cxn>
                <a:cxn ang="0">
                  <a:pos x="497" y="60"/>
                </a:cxn>
                <a:cxn ang="0">
                  <a:pos x="476" y="7"/>
                </a:cxn>
                <a:cxn ang="0">
                  <a:pos x="398" y="71"/>
                </a:cxn>
                <a:cxn ang="0">
                  <a:pos x="366" y="74"/>
                </a:cxn>
                <a:cxn ang="0">
                  <a:pos x="359" y="60"/>
                </a:cxn>
                <a:cxn ang="0">
                  <a:pos x="316" y="49"/>
                </a:cxn>
                <a:cxn ang="0">
                  <a:pos x="266" y="85"/>
                </a:cxn>
                <a:cxn ang="0">
                  <a:pos x="245" y="53"/>
                </a:cxn>
                <a:cxn ang="0">
                  <a:pos x="181" y="0"/>
                </a:cxn>
                <a:cxn ang="0">
                  <a:pos x="142" y="7"/>
                </a:cxn>
                <a:cxn ang="0">
                  <a:pos x="85" y="3"/>
                </a:cxn>
                <a:cxn ang="0">
                  <a:pos x="78" y="21"/>
                </a:cxn>
                <a:cxn ang="0">
                  <a:pos x="96" y="56"/>
                </a:cxn>
                <a:cxn ang="0">
                  <a:pos x="32" y="124"/>
                </a:cxn>
                <a:cxn ang="0">
                  <a:pos x="11" y="149"/>
                </a:cxn>
                <a:cxn ang="0">
                  <a:pos x="25" y="206"/>
                </a:cxn>
                <a:cxn ang="0">
                  <a:pos x="67" y="241"/>
                </a:cxn>
                <a:cxn ang="0">
                  <a:pos x="71" y="248"/>
                </a:cxn>
                <a:cxn ang="0">
                  <a:pos x="85" y="238"/>
                </a:cxn>
                <a:cxn ang="0">
                  <a:pos x="96" y="206"/>
                </a:cxn>
                <a:cxn ang="0">
                  <a:pos x="160" y="177"/>
                </a:cxn>
                <a:cxn ang="0">
                  <a:pos x="167" y="156"/>
                </a:cxn>
                <a:cxn ang="0">
                  <a:pos x="234" y="181"/>
                </a:cxn>
                <a:cxn ang="0">
                  <a:pos x="295" y="202"/>
                </a:cxn>
                <a:cxn ang="0">
                  <a:pos x="312" y="184"/>
                </a:cxn>
                <a:cxn ang="0">
                  <a:pos x="330" y="213"/>
                </a:cxn>
                <a:cxn ang="0">
                  <a:pos x="348" y="223"/>
                </a:cxn>
                <a:cxn ang="0">
                  <a:pos x="355" y="241"/>
                </a:cxn>
                <a:cxn ang="0">
                  <a:pos x="387" y="227"/>
                </a:cxn>
                <a:cxn ang="0">
                  <a:pos x="419" y="223"/>
                </a:cxn>
                <a:cxn ang="0">
                  <a:pos x="469" y="262"/>
                </a:cxn>
                <a:cxn ang="0">
                  <a:pos x="515" y="255"/>
                </a:cxn>
                <a:cxn ang="0">
                  <a:pos x="540" y="262"/>
                </a:cxn>
                <a:cxn ang="0">
                  <a:pos x="575" y="248"/>
                </a:cxn>
                <a:cxn ang="0">
                  <a:pos x="643" y="216"/>
                </a:cxn>
                <a:cxn ang="0">
                  <a:pos x="664" y="213"/>
                </a:cxn>
                <a:cxn ang="0">
                  <a:pos x="703" y="223"/>
                </a:cxn>
                <a:cxn ang="0">
                  <a:pos x="749" y="177"/>
                </a:cxn>
                <a:cxn ang="0">
                  <a:pos x="756" y="103"/>
                </a:cxn>
                <a:cxn ang="0">
                  <a:pos x="756" y="74"/>
                </a:cxn>
                <a:cxn ang="0">
                  <a:pos x="756" y="71"/>
                </a:cxn>
              </a:cxnLst>
              <a:rect l="0" t="0" r="r" b="b"/>
              <a:pathLst>
                <a:path w="756" h="270">
                  <a:moveTo>
                    <a:pt x="756" y="71"/>
                  </a:moveTo>
                  <a:lnTo>
                    <a:pt x="742" y="67"/>
                  </a:lnTo>
                  <a:lnTo>
                    <a:pt x="728" y="28"/>
                  </a:lnTo>
                  <a:lnTo>
                    <a:pt x="682" y="53"/>
                  </a:lnTo>
                  <a:lnTo>
                    <a:pt x="675" y="56"/>
                  </a:lnTo>
                  <a:lnTo>
                    <a:pt x="678" y="67"/>
                  </a:lnTo>
                  <a:lnTo>
                    <a:pt x="671" y="74"/>
                  </a:lnTo>
                  <a:lnTo>
                    <a:pt x="657" y="78"/>
                  </a:lnTo>
                  <a:lnTo>
                    <a:pt x="646" y="74"/>
                  </a:lnTo>
                  <a:lnTo>
                    <a:pt x="636" y="85"/>
                  </a:lnTo>
                  <a:lnTo>
                    <a:pt x="625" y="92"/>
                  </a:lnTo>
                  <a:lnTo>
                    <a:pt x="579" y="85"/>
                  </a:lnTo>
                  <a:lnTo>
                    <a:pt x="579" y="85"/>
                  </a:lnTo>
                  <a:lnTo>
                    <a:pt x="572" y="99"/>
                  </a:lnTo>
                  <a:lnTo>
                    <a:pt x="554" y="85"/>
                  </a:lnTo>
                  <a:lnTo>
                    <a:pt x="543" y="110"/>
                  </a:lnTo>
                  <a:lnTo>
                    <a:pt x="536" y="128"/>
                  </a:lnTo>
                  <a:lnTo>
                    <a:pt x="533" y="131"/>
                  </a:lnTo>
                  <a:lnTo>
                    <a:pt x="508" y="131"/>
                  </a:lnTo>
                  <a:lnTo>
                    <a:pt x="490" y="131"/>
                  </a:lnTo>
                  <a:lnTo>
                    <a:pt x="497" y="106"/>
                  </a:lnTo>
                  <a:lnTo>
                    <a:pt x="486" y="103"/>
                  </a:lnTo>
                  <a:lnTo>
                    <a:pt x="479" y="103"/>
                  </a:lnTo>
                  <a:lnTo>
                    <a:pt x="469" y="99"/>
                  </a:lnTo>
                  <a:lnTo>
                    <a:pt x="472" y="92"/>
                  </a:lnTo>
                  <a:lnTo>
                    <a:pt x="479" y="56"/>
                  </a:lnTo>
                  <a:lnTo>
                    <a:pt x="497" y="60"/>
                  </a:lnTo>
                  <a:lnTo>
                    <a:pt x="501" y="39"/>
                  </a:lnTo>
                  <a:lnTo>
                    <a:pt x="494" y="21"/>
                  </a:lnTo>
                  <a:lnTo>
                    <a:pt x="476" y="7"/>
                  </a:lnTo>
                  <a:lnTo>
                    <a:pt x="462" y="21"/>
                  </a:lnTo>
                  <a:lnTo>
                    <a:pt x="440" y="42"/>
                  </a:lnTo>
                  <a:lnTo>
                    <a:pt x="398" y="71"/>
                  </a:lnTo>
                  <a:lnTo>
                    <a:pt x="391" y="67"/>
                  </a:lnTo>
                  <a:lnTo>
                    <a:pt x="373" y="64"/>
                  </a:lnTo>
                  <a:lnTo>
                    <a:pt x="366" y="74"/>
                  </a:lnTo>
                  <a:lnTo>
                    <a:pt x="362" y="74"/>
                  </a:lnTo>
                  <a:lnTo>
                    <a:pt x="348" y="74"/>
                  </a:lnTo>
                  <a:lnTo>
                    <a:pt x="359" y="60"/>
                  </a:lnTo>
                  <a:lnTo>
                    <a:pt x="341" y="64"/>
                  </a:lnTo>
                  <a:lnTo>
                    <a:pt x="323" y="64"/>
                  </a:lnTo>
                  <a:lnTo>
                    <a:pt x="316" y="49"/>
                  </a:lnTo>
                  <a:lnTo>
                    <a:pt x="302" y="49"/>
                  </a:lnTo>
                  <a:lnTo>
                    <a:pt x="284" y="49"/>
                  </a:lnTo>
                  <a:lnTo>
                    <a:pt x="266" y="85"/>
                  </a:lnTo>
                  <a:lnTo>
                    <a:pt x="259" y="64"/>
                  </a:lnTo>
                  <a:lnTo>
                    <a:pt x="256" y="53"/>
                  </a:lnTo>
                  <a:lnTo>
                    <a:pt x="245" y="53"/>
                  </a:lnTo>
                  <a:lnTo>
                    <a:pt x="231" y="32"/>
                  </a:lnTo>
                  <a:lnTo>
                    <a:pt x="224" y="17"/>
                  </a:lnTo>
                  <a:lnTo>
                    <a:pt x="181" y="0"/>
                  </a:lnTo>
                  <a:lnTo>
                    <a:pt x="160" y="7"/>
                  </a:lnTo>
                  <a:lnTo>
                    <a:pt x="146" y="14"/>
                  </a:lnTo>
                  <a:lnTo>
                    <a:pt x="142" y="7"/>
                  </a:lnTo>
                  <a:lnTo>
                    <a:pt x="128" y="7"/>
                  </a:lnTo>
                  <a:lnTo>
                    <a:pt x="128" y="7"/>
                  </a:lnTo>
                  <a:lnTo>
                    <a:pt x="85" y="3"/>
                  </a:lnTo>
                  <a:lnTo>
                    <a:pt x="85" y="3"/>
                  </a:lnTo>
                  <a:lnTo>
                    <a:pt x="75" y="7"/>
                  </a:lnTo>
                  <a:lnTo>
                    <a:pt x="78" y="21"/>
                  </a:lnTo>
                  <a:lnTo>
                    <a:pt x="78" y="35"/>
                  </a:lnTo>
                  <a:lnTo>
                    <a:pt x="78" y="60"/>
                  </a:lnTo>
                  <a:lnTo>
                    <a:pt x="96" y="56"/>
                  </a:lnTo>
                  <a:lnTo>
                    <a:pt x="89" y="88"/>
                  </a:lnTo>
                  <a:lnTo>
                    <a:pt x="85" y="120"/>
                  </a:lnTo>
                  <a:lnTo>
                    <a:pt x="32" y="124"/>
                  </a:lnTo>
                  <a:lnTo>
                    <a:pt x="25" y="131"/>
                  </a:lnTo>
                  <a:lnTo>
                    <a:pt x="18" y="145"/>
                  </a:lnTo>
                  <a:lnTo>
                    <a:pt x="11" y="149"/>
                  </a:lnTo>
                  <a:lnTo>
                    <a:pt x="0" y="152"/>
                  </a:lnTo>
                  <a:lnTo>
                    <a:pt x="82" y="174"/>
                  </a:lnTo>
                  <a:lnTo>
                    <a:pt x="25" y="206"/>
                  </a:lnTo>
                  <a:lnTo>
                    <a:pt x="57" y="213"/>
                  </a:lnTo>
                  <a:lnTo>
                    <a:pt x="67" y="216"/>
                  </a:lnTo>
                  <a:lnTo>
                    <a:pt x="67" y="241"/>
                  </a:lnTo>
                  <a:lnTo>
                    <a:pt x="67" y="245"/>
                  </a:lnTo>
                  <a:lnTo>
                    <a:pt x="67" y="245"/>
                  </a:lnTo>
                  <a:lnTo>
                    <a:pt x="71" y="248"/>
                  </a:lnTo>
                  <a:lnTo>
                    <a:pt x="78" y="252"/>
                  </a:lnTo>
                  <a:lnTo>
                    <a:pt x="85" y="252"/>
                  </a:lnTo>
                  <a:lnTo>
                    <a:pt x="85" y="238"/>
                  </a:lnTo>
                  <a:lnTo>
                    <a:pt x="96" y="241"/>
                  </a:lnTo>
                  <a:lnTo>
                    <a:pt x="124" y="245"/>
                  </a:lnTo>
                  <a:lnTo>
                    <a:pt x="96" y="206"/>
                  </a:lnTo>
                  <a:lnTo>
                    <a:pt x="135" y="209"/>
                  </a:lnTo>
                  <a:lnTo>
                    <a:pt x="167" y="213"/>
                  </a:lnTo>
                  <a:lnTo>
                    <a:pt x="160" y="177"/>
                  </a:lnTo>
                  <a:lnTo>
                    <a:pt x="178" y="181"/>
                  </a:lnTo>
                  <a:lnTo>
                    <a:pt x="195" y="181"/>
                  </a:lnTo>
                  <a:lnTo>
                    <a:pt x="167" y="156"/>
                  </a:lnTo>
                  <a:lnTo>
                    <a:pt x="224" y="149"/>
                  </a:lnTo>
                  <a:lnTo>
                    <a:pt x="241" y="149"/>
                  </a:lnTo>
                  <a:lnTo>
                    <a:pt x="234" y="181"/>
                  </a:lnTo>
                  <a:lnTo>
                    <a:pt x="295" y="184"/>
                  </a:lnTo>
                  <a:lnTo>
                    <a:pt x="305" y="184"/>
                  </a:lnTo>
                  <a:lnTo>
                    <a:pt x="295" y="202"/>
                  </a:lnTo>
                  <a:lnTo>
                    <a:pt x="305" y="202"/>
                  </a:lnTo>
                  <a:lnTo>
                    <a:pt x="316" y="202"/>
                  </a:lnTo>
                  <a:lnTo>
                    <a:pt x="312" y="184"/>
                  </a:lnTo>
                  <a:lnTo>
                    <a:pt x="323" y="191"/>
                  </a:lnTo>
                  <a:lnTo>
                    <a:pt x="323" y="191"/>
                  </a:lnTo>
                  <a:lnTo>
                    <a:pt x="330" y="213"/>
                  </a:lnTo>
                  <a:lnTo>
                    <a:pt x="330" y="213"/>
                  </a:lnTo>
                  <a:lnTo>
                    <a:pt x="355" y="213"/>
                  </a:lnTo>
                  <a:lnTo>
                    <a:pt x="348" y="223"/>
                  </a:lnTo>
                  <a:lnTo>
                    <a:pt x="348" y="241"/>
                  </a:lnTo>
                  <a:lnTo>
                    <a:pt x="352" y="241"/>
                  </a:lnTo>
                  <a:lnTo>
                    <a:pt x="355" y="241"/>
                  </a:lnTo>
                  <a:lnTo>
                    <a:pt x="355" y="241"/>
                  </a:lnTo>
                  <a:lnTo>
                    <a:pt x="369" y="241"/>
                  </a:lnTo>
                  <a:lnTo>
                    <a:pt x="387" y="227"/>
                  </a:lnTo>
                  <a:lnTo>
                    <a:pt x="398" y="216"/>
                  </a:lnTo>
                  <a:lnTo>
                    <a:pt x="412" y="188"/>
                  </a:lnTo>
                  <a:lnTo>
                    <a:pt x="419" y="223"/>
                  </a:lnTo>
                  <a:lnTo>
                    <a:pt x="426" y="220"/>
                  </a:lnTo>
                  <a:lnTo>
                    <a:pt x="455" y="206"/>
                  </a:lnTo>
                  <a:lnTo>
                    <a:pt x="469" y="262"/>
                  </a:lnTo>
                  <a:lnTo>
                    <a:pt x="501" y="262"/>
                  </a:lnTo>
                  <a:lnTo>
                    <a:pt x="511" y="262"/>
                  </a:lnTo>
                  <a:lnTo>
                    <a:pt x="515" y="255"/>
                  </a:lnTo>
                  <a:lnTo>
                    <a:pt x="522" y="255"/>
                  </a:lnTo>
                  <a:lnTo>
                    <a:pt x="543" y="270"/>
                  </a:lnTo>
                  <a:lnTo>
                    <a:pt x="540" y="262"/>
                  </a:lnTo>
                  <a:lnTo>
                    <a:pt x="550" y="259"/>
                  </a:lnTo>
                  <a:lnTo>
                    <a:pt x="572" y="255"/>
                  </a:lnTo>
                  <a:lnTo>
                    <a:pt x="575" y="248"/>
                  </a:lnTo>
                  <a:lnTo>
                    <a:pt x="586" y="234"/>
                  </a:lnTo>
                  <a:lnTo>
                    <a:pt x="604" y="206"/>
                  </a:lnTo>
                  <a:lnTo>
                    <a:pt x="643" y="216"/>
                  </a:lnTo>
                  <a:lnTo>
                    <a:pt x="643" y="216"/>
                  </a:lnTo>
                  <a:lnTo>
                    <a:pt x="650" y="227"/>
                  </a:lnTo>
                  <a:lnTo>
                    <a:pt x="664" y="213"/>
                  </a:lnTo>
                  <a:lnTo>
                    <a:pt x="671" y="213"/>
                  </a:lnTo>
                  <a:lnTo>
                    <a:pt x="689" y="213"/>
                  </a:lnTo>
                  <a:lnTo>
                    <a:pt x="703" y="223"/>
                  </a:lnTo>
                  <a:lnTo>
                    <a:pt x="717" y="231"/>
                  </a:lnTo>
                  <a:lnTo>
                    <a:pt x="732" y="206"/>
                  </a:lnTo>
                  <a:lnTo>
                    <a:pt x="749" y="177"/>
                  </a:lnTo>
                  <a:lnTo>
                    <a:pt x="756" y="156"/>
                  </a:lnTo>
                  <a:lnTo>
                    <a:pt x="756" y="138"/>
                  </a:lnTo>
                  <a:lnTo>
                    <a:pt x="756" y="103"/>
                  </a:lnTo>
                  <a:lnTo>
                    <a:pt x="756" y="81"/>
                  </a:lnTo>
                  <a:lnTo>
                    <a:pt x="756" y="78"/>
                  </a:lnTo>
                  <a:lnTo>
                    <a:pt x="756" y="74"/>
                  </a:lnTo>
                  <a:lnTo>
                    <a:pt x="756" y="71"/>
                  </a:lnTo>
                  <a:lnTo>
                    <a:pt x="756" y="71"/>
                  </a:lnTo>
                  <a:lnTo>
                    <a:pt x="756" y="71"/>
                  </a:lnTo>
                  <a:lnTo>
                    <a:pt x="756" y="71"/>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63" name="Freeform 262">
              <a:extLst>
                <a:ext uri="{FF2B5EF4-FFF2-40B4-BE49-F238E27FC236}">
                  <a16:creationId xmlns:a16="http://schemas.microsoft.com/office/drawing/2014/main" id="{DC18E9BA-67D9-8C4E-8B41-B6FAADDD731E}"/>
                </a:ext>
              </a:extLst>
            </p:cNvPr>
            <p:cNvSpPr>
              <a:spLocks/>
            </p:cNvSpPr>
            <p:nvPr/>
          </p:nvSpPr>
          <p:spPr bwMode="auto">
            <a:xfrm>
              <a:off x="7041847" y="2455057"/>
              <a:ext cx="510774" cy="629920"/>
            </a:xfrm>
            <a:custGeom>
              <a:avLst/>
              <a:gdLst/>
              <a:ahLst/>
              <a:cxnLst>
                <a:cxn ang="0">
                  <a:pos x="316" y="565"/>
                </a:cxn>
                <a:cxn ang="0">
                  <a:pos x="334" y="540"/>
                </a:cxn>
                <a:cxn ang="0">
                  <a:pos x="319" y="530"/>
                </a:cxn>
                <a:cxn ang="0">
                  <a:pos x="319" y="459"/>
                </a:cxn>
                <a:cxn ang="0">
                  <a:pos x="334" y="430"/>
                </a:cxn>
                <a:cxn ang="0">
                  <a:pos x="327" y="413"/>
                </a:cxn>
                <a:cxn ang="0">
                  <a:pos x="351" y="388"/>
                </a:cxn>
                <a:cxn ang="0">
                  <a:pos x="373" y="388"/>
                </a:cxn>
                <a:cxn ang="0">
                  <a:pos x="390" y="370"/>
                </a:cxn>
                <a:cxn ang="0">
                  <a:pos x="405" y="324"/>
                </a:cxn>
                <a:cxn ang="0">
                  <a:pos x="426" y="302"/>
                </a:cxn>
                <a:cxn ang="0">
                  <a:pos x="437" y="281"/>
                </a:cxn>
                <a:cxn ang="0">
                  <a:pos x="462" y="253"/>
                </a:cxn>
                <a:cxn ang="0">
                  <a:pos x="493" y="246"/>
                </a:cxn>
                <a:cxn ang="0">
                  <a:pos x="454" y="231"/>
                </a:cxn>
                <a:cxn ang="0">
                  <a:pos x="440" y="214"/>
                </a:cxn>
                <a:cxn ang="0">
                  <a:pos x="412" y="189"/>
                </a:cxn>
                <a:cxn ang="0">
                  <a:pos x="405" y="167"/>
                </a:cxn>
                <a:cxn ang="0">
                  <a:pos x="330" y="103"/>
                </a:cxn>
                <a:cxn ang="0">
                  <a:pos x="284" y="75"/>
                </a:cxn>
                <a:cxn ang="0">
                  <a:pos x="248" y="50"/>
                </a:cxn>
                <a:cxn ang="0">
                  <a:pos x="202" y="22"/>
                </a:cxn>
                <a:cxn ang="0">
                  <a:pos x="149" y="0"/>
                </a:cxn>
                <a:cxn ang="0">
                  <a:pos x="117" y="0"/>
                </a:cxn>
                <a:cxn ang="0">
                  <a:pos x="106" y="4"/>
                </a:cxn>
                <a:cxn ang="0">
                  <a:pos x="39" y="0"/>
                </a:cxn>
                <a:cxn ang="0">
                  <a:pos x="35" y="29"/>
                </a:cxn>
                <a:cxn ang="0">
                  <a:pos x="0" y="47"/>
                </a:cxn>
                <a:cxn ang="0">
                  <a:pos x="28" y="61"/>
                </a:cxn>
                <a:cxn ang="0">
                  <a:pos x="10" y="72"/>
                </a:cxn>
                <a:cxn ang="0">
                  <a:pos x="25" y="96"/>
                </a:cxn>
                <a:cxn ang="0">
                  <a:pos x="35" y="132"/>
                </a:cxn>
                <a:cxn ang="0">
                  <a:pos x="46" y="150"/>
                </a:cxn>
                <a:cxn ang="0">
                  <a:pos x="46" y="182"/>
                </a:cxn>
                <a:cxn ang="0">
                  <a:pos x="35" y="203"/>
                </a:cxn>
                <a:cxn ang="0">
                  <a:pos x="50" y="235"/>
                </a:cxn>
                <a:cxn ang="0">
                  <a:pos x="50" y="281"/>
                </a:cxn>
                <a:cxn ang="0">
                  <a:pos x="46" y="317"/>
                </a:cxn>
                <a:cxn ang="0">
                  <a:pos x="67" y="341"/>
                </a:cxn>
                <a:cxn ang="0">
                  <a:pos x="71" y="384"/>
                </a:cxn>
                <a:cxn ang="0">
                  <a:pos x="78" y="413"/>
                </a:cxn>
                <a:cxn ang="0">
                  <a:pos x="113" y="434"/>
                </a:cxn>
                <a:cxn ang="0">
                  <a:pos x="113" y="487"/>
                </a:cxn>
                <a:cxn ang="0">
                  <a:pos x="99" y="505"/>
                </a:cxn>
                <a:cxn ang="0">
                  <a:pos x="92" y="526"/>
                </a:cxn>
                <a:cxn ang="0">
                  <a:pos x="92" y="526"/>
                </a:cxn>
                <a:cxn ang="0">
                  <a:pos x="135" y="530"/>
                </a:cxn>
                <a:cxn ang="0">
                  <a:pos x="153" y="537"/>
                </a:cxn>
                <a:cxn ang="0">
                  <a:pos x="188" y="523"/>
                </a:cxn>
                <a:cxn ang="0">
                  <a:pos x="238" y="555"/>
                </a:cxn>
                <a:cxn ang="0">
                  <a:pos x="263" y="576"/>
                </a:cxn>
                <a:cxn ang="0">
                  <a:pos x="273" y="608"/>
                </a:cxn>
                <a:cxn ang="0">
                  <a:pos x="309" y="572"/>
                </a:cxn>
                <a:cxn ang="0">
                  <a:pos x="312" y="572"/>
                </a:cxn>
                <a:cxn ang="0">
                  <a:pos x="312" y="576"/>
                </a:cxn>
                <a:cxn ang="0">
                  <a:pos x="312" y="576"/>
                </a:cxn>
              </a:cxnLst>
              <a:rect l="0" t="0" r="r" b="b"/>
              <a:pathLst>
                <a:path w="493" h="608">
                  <a:moveTo>
                    <a:pt x="312" y="576"/>
                  </a:moveTo>
                  <a:lnTo>
                    <a:pt x="316" y="565"/>
                  </a:lnTo>
                  <a:lnTo>
                    <a:pt x="330" y="548"/>
                  </a:lnTo>
                  <a:lnTo>
                    <a:pt x="334" y="540"/>
                  </a:lnTo>
                  <a:lnTo>
                    <a:pt x="344" y="519"/>
                  </a:lnTo>
                  <a:lnTo>
                    <a:pt x="319" y="530"/>
                  </a:lnTo>
                  <a:lnTo>
                    <a:pt x="319" y="491"/>
                  </a:lnTo>
                  <a:lnTo>
                    <a:pt x="319" y="459"/>
                  </a:lnTo>
                  <a:lnTo>
                    <a:pt x="334" y="452"/>
                  </a:lnTo>
                  <a:lnTo>
                    <a:pt x="334" y="430"/>
                  </a:lnTo>
                  <a:lnTo>
                    <a:pt x="334" y="427"/>
                  </a:lnTo>
                  <a:lnTo>
                    <a:pt x="327" y="413"/>
                  </a:lnTo>
                  <a:lnTo>
                    <a:pt x="341" y="395"/>
                  </a:lnTo>
                  <a:lnTo>
                    <a:pt x="351" y="388"/>
                  </a:lnTo>
                  <a:lnTo>
                    <a:pt x="362" y="398"/>
                  </a:lnTo>
                  <a:lnTo>
                    <a:pt x="373" y="388"/>
                  </a:lnTo>
                  <a:lnTo>
                    <a:pt x="387" y="370"/>
                  </a:lnTo>
                  <a:lnTo>
                    <a:pt x="390" y="370"/>
                  </a:lnTo>
                  <a:lnTo>
                    <a:pt x="398" y="349"/>
                  </a:lnTo>
                  <a:lnTo>
                    <a:pt x="405" y="324"/>
                  </a:lnTo>
                  <a:lnTo>
                    <a:pt x="419" y="320"/>
                  </a:lnTo>
                  <a:lnTo>
                    <a:pt x="426" y="302"/>
                  </a:lnTo>
                  <a:lnTo>
                    <a:pt x="430" y="281"/>
                  </a:lnTo>
                  <a:lnTo>
                    <a:pt x="437" y="281"/>
                  </a:lnTo>
                  <a:lnTo>
                    <a:pt x="447" y="267"/>
                  </a:lnTo>
                  <a:lnTo>
                    <a:pt x="462" y="253"/>
                  </a:lnTo>
                  <a:lnTo>
                    <a:pt x="490" y="260"/>
                  </a:lnTo>
                  <a:lnTo>
                    <a:pt x="493" y="246"/>
                  </a:lnTo>
                  <a:lnTo>
                    <a:pt x="479" y="235"/>
                  </a:lnTo>
                  <a:lnTo>
                    <a:pt x="454" y="231"/>
                  </a:lnTo>
                  <a:lnTo>
                    <a:pt x="447" y="221"/>
                  </a:lnTo>
                  <a:lnTo>
                    <a:pt x="440" y="214"/>
                  </a:lnTo>
                  <a:lnTo>
                    <a:pt x="430" y="196"/>
                  </a:lnTo>
                  <a:lnTo>
                    <a:pt x="412" y="189"/>
                  </a:lnTo>
                  <a:lnTo>
                    <a:pt x="376" y="171"/>
                  </a:lnTo>
                  <a:lnTo>
                    <a:pt x="405" y="167"/>
                  </a:lnTo>
                  <a:lnTo>
                    <a:pt x="348" y="118"/>
                  </a:lnTo>
                  <a:lnTo>
                    <a:pt x="330" y="103"/>
                  </a:lnTo>
                  <a:lnTo>
                    <a:pt x="309" y="93"/>
                  </a:lnTo>
                  <a:lnTo>
                    <a:pt x="284" y="75"/>
                  </a:lnTo>
                  <a:lnTo>
                    <a:pt x="263" y="54"/>
                  </a:lnTo>
                  <a:lnTo>
                    <a:pt x="248" y="50"/>
                  </a:lnTo>
                  <a:lnTo>
                    <a:pt x="220" y="32"/>
                  </a:lnTo>
                  <a:lnTo>
                    <a:pt x="202" y="22"/>
                  </a:lnTo>
                  <a:lnTo>
                    <a:pt x="181" y="0"/>
                  </a:lnTo>
                  <a:lnTo>
                    <a:pt x="149" y="0"/>
                  </a:lnTo>
                  <a:lnTo>
                    <a:pt x="135" y="0"/>
                  </a:lnTo>
                  <a:lnTo>
                    <a:pt x="117" y="0"/>
                  </a:lnTo>
                  <a:lnTo>
                    <a:pt x="106" y="4"/>
                  </a:lnTo>
                  <a:lnTo>
                    <a:pt x="106" y="4"/>
                  </a:lnTo>
                  <a:lnTo>
                    <a:pt x="39" y="0"/>
                  </a:lnTo>
                  <a:lnTo>
                    <a:pt x="39" y="0"/>
                  </a:lnTo>
                  <a:lnTo>
                    <a:pt x="32" y="11"/>
                  </a:lnTo>
                  <a:lnTo>
                    <a:pt x="35" y="29"/>
                  </a:lnTo>
                  <a:lnTo>
                    <a:pt x="18" y="40"/>
                  </a:lnTo>
                  <a:lnTo>
                    <a:pt x="0" y="47"/>
                  </a:lnTo>
                  <a:lnTo>
                    <a:pt x="18" y="54"/>
                  </a:lnTo>
                  <a:lnTo>
                    <a:pt x="28" y="61"/>
                  </a:lnTo>
                  <a:lnTo>
                    <a:pt x="28" y="68"/>
                  </a:lnTo>
                  <a:lnTo>
                    <a:pt x="10" y="72"/>
                  </a:lnTo>
                  <a:lnTo>
                    <a:pt x="14" y="79"/>
                  </a:lnTo>
                  <a:lnTo>
                    <a:pt x="25" y="96"/>
                  </a:lnTo>
                  <a:lnTo>
                    <a:pt x="25" y="111"/>
                  </a:lnTo>
                  <a:lnTo>
                    <a:pt x="35" y="132"/>
                  </a:lnTo>
                  <a:lnTo>
                    <a:pt x="39" y="135"/>
                  </a:lnTo>
                  <a:lnTo>
                    <a:pt x="46" y="150"/>
                  </a:lnTo>
                  <a:lnTo>
                    <a:pt x="46" y="160"/>
                  </a:lnTo>
                  <a:lnTo>
                    <a:pt x="46" y="182"/>
                  </a:lnTo>
                  <a:lnTo>
                    <a:pt x="35" y="182"/>
                  </a:lnTo>
                  <a:lnTo>
                    <a:pt x="35" y="203"/>
                  </a:lnTo>
                  <a:lnTo>
                    <a:pt x="32" y="246"/>
                  </a:lnTo>
                  <a:lnTo>
                    <a:pt x="50" y="235"/>
                  </a:lnTo>
                  <a:lnTo>
                    <a:pt x="50" y="263"/>
                  </a:lnTo>
                  <a:lnTo>
                    <a:pt x="50" y="281"/>
                  </a:lnTo>
                  <a:lnTo>
                    <a:pt x="46" y="299"/>
                  </a:lnTo>
                  <a:lnTo>
                    <a:pt x="46" y="317"/>
                  </a:lnTo>
                  <a:lnTo>
                    <a:pt x="46" y="338"/>
                  </a:lnTo>
                  <a:lnTo>
                    <a:pt x="67" y="341"/>
                  </a:lnTo>
                  <a:lnTo>
                    <a:pt x="67" y="363"/>
                  </a:lnTo>
                  <a:lnTo>
                    <a:pt x="71" y="384"/>
                  </a:lnTo>
                  <a:lnTo>
                    <a:pt x="74" y="391"/>
                  </a:lnTo>
                  <a:lnTo>
                    <a:pt x="78" y="413"/>
                  </a:lnTo>
                  <a:lnTo>
                    <a:pt x="78" y="448"/>
                  </a:lnTo>
                  <a:lnTo>
                    <a:pt x="113" y="434"/>
                  </a:lnTo>
                  <a:lnTo>
                    <a:pt x="113" y="469"/>
                  </a:lnTo>
                  <a:lnTo>
                    <a:pt x="113" y="487"/>
                  </a:lnTo>
                  <a:lnTo>
                    <a:pt x="99" y="494"/>
                  </a:lnTo>
                  <a:lnTo>
                    <a:pt x="99" y="505"/>
                  </a:lnTo>
                  <a:lnTo>
                    <a:pt x="99" y="508"/>
                  </a:lnTo>
                  <a:lnTo>
                    <a:pt x="92" y="526"/>
                  </a:lnTo>
                  <a:lnTo>
                    <a:pt x="92" y="526"/>
                  </a:lnTo>
                  <a:lnTo>
                    <a:pt x="92" y="526"/>
                  </a:lnTo>
                  <a:lnTo>
                    <a:pt x="135" y="530"/>
                  </a:lnTo>
                  <a:lnTo>
                    <a:pt x="135" y="530"/>
                  </a:lnTo>
                  <a:lnTo>
                    <a:pt x="149" y="530"/>
                  </a:lnTo>
                  <a:lnTo>
                    <a:pt x="153" y="537"/>
                  </a:lnTo>
                  <a:lnTo>
                    <a:pt x="167" y="530"/>
                  </a:lnTo>
                  <a:lnTo>
                    <a:pt x="188" y="523"/>
                  </a:lnTo>
                  <a:lnTo>
                    <a:pt x="231" y="540"/>
                  </a:lnTo>
                  <a:lnTo>
                    <a:pt x="238" y="555"/>
                  </a:lnTo>
                  <a:lnTo>
                    <a:pt x="252" y="576"/>
                  </a:lnTo>
                  <a:lnTo>
                    <a:pt x="263" y="576"/>
                  </a:lnTo>
                  <a:lnTo>
                    <a:pt x="266" y="587"/>
                  </a:lnTo>
                  <a:lnTo>
                    <a:pt x="273" y="608"/>
                  </a:lnTo>
                  <a:lnTo>
                    <a:pt x="291" y="572"/>
                  </a:lnTo>
                  <a:lnTo>
                    <a:pt x="309" y="572"/>
                  </a:lnTo>
                  <a:lnTo>
                    <a:pt x="309" y="572"/>
                  </a:lnTo>
                  <a:lnTo>
                    <a:pt x="312" y="572"/>
                  </a:lnTo>
                  <a:lnTo>
                    <a:pt x="312" y="576"/>
                  </a:lnTo>
                  <a:lnTo>
                    <a:pt x="312" y="576"/>
                  </a:lnTo>
                  <a:lnTo>
                    <a:pt x="312" y="576"/>
                  </a:lnTo>
                  <a:lnTo>
                    <a:pt x="312" y="576"/>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64" name="Freeform 263">
              <a:extLst>
                <a:ext uri="{FF2B5EF4-FFF2-40B4-BE49-F238E27FC236}">
                  <a16:creationId xmlns:a16="http://schemas.microsoft.com/office/drawing/2014/main" id="{CD7D0289-2655-CC49-B6DA-6ED27FB0F33C}"/>
                </a:ext>
              </a:extLst>
            </p:cNvPr>
            <p:cNvSpPr>
              <a:spLocks/>
            </p:cNvSpPr>
            <p:nvPr/>
          </p:nvSpPr>
          <p:spPr bwMode="auto">
            <a:xfrm>
              <a:off x="7380636" y="2709926"/>
              <a:ext cx="441358" cy="268338"/>
            </a:xfrm>
            <a:custGeom>
              <a:avLst/>
              <a:gdLst/>
              <a:ahLst/>
              <a:cxnLst>
                <a:cxn ang="0">
                  <a:pos x="7" y="181"/>
                </a:cxn>
                <a:cxn ang="0">
                  <a:pos x="14" y="149"/>
                </a:cxn>
                <a:cxn ang="0">
                  <a:pos x="35" y="152"/>
                </a:cxn>
                <a:cxn ang="0">
                  <a:pos x="60" y="124"/>
                </a:cxn>
                <a:cxn ang="0">
                  <a:pos x="71" y="103"/>
                </a:cxn>
                <a:cxn ang="0">
                  <a:pos x="92" y="74"/>
                </a:cxn>
                <a:cxn ang="0">
                  <a:pos x="103" y="35"/>
                </a:cxn>
                <a:cxn ang="0">
                  <a:pos x="120" y="21"/>
                </a:cxn>
                <a:cxn ang="0">
                  <a:pos x="163" y="14"/>
                </a:cxn>
                <a:cxn ang="0">
                  <a:pos x="170" y="3"/>
                </a:cxn>
                <a:cxn ang="0">
                  <a:pos x="177" y="14"/>
                </a:cxn>
                <a:cxn ang="0">
                  <a:pos x="227" y="53"/>
                </a:cxn>
                <a:cxn ang="0">
                  <a:pos x="351" y="49"/>
                </a:cxn>
                <a:cxn ang="0">
                  <a:pos x="412" y="149"/>
                </a:cxn>
                <a:cxn ang="0">
                  <a:pos x="419" y="170"/>
                </a:cxn>
                <a:cxn ang="0">
                  <a:pos x="422" y="198"/>
                </a:cxn>
                <a:cxn ang="0">
                  <a:pos x="426" y="220"/>
                </a:cxn>
                <a:cxn ang="0">
                  <a:pos x="369" y="202"/>
                </a:cxn>
                <a:cxn ang="0">
                  <a:pos x="333" y="202"/>
                </a:cxn>
                <a:cxn ang="0">
                  <a:pos x="301" y="206"/>
                </a:cxn>
                <a:cxn ang="0">
                  <a:pos x="284" y="188"/>
                </a:cxn>
                <a:cxn ang="0">
                  <a:pos x="259" y="188"/>
                </a:cxn>
                <a:cxn ang="0">
                  <a:pos x="252" y="206"/>
                </a:cxn>
                <a:cxn ang="0">
                  <a:pos x="252" y="216"/>
                </a:cxn>
                <a:cxn ang="0">
                  <a:pos x="252" y="234"/>
                </a:cxn>
                <a:cxn ang="0">
                  <a:pos x="227" y="259"/>
                </a:cxn>
                <a:cxn ang="0">
                  <a:pos x="216" y="230"/>
                </a:cxn>
                <a:cxn ang="0">
                  <a:pos x="191" y="230"/>
                </a:cxn>
                <a:cxn ang="0">
                  <a:pos x="170" y="238"/>
                </a:cxn>
                <a:cxn ang="0">
                  <a:pos x="138" y="227"/>
                </a:cxn>
                <a:cxn ang="0">
                  <a:pos x="138" y="188"/>
                </a:cxn>
                <a:cxn ang="0">
                  <a:pos x="177" y="152"/>
                </a:cxn>
                <a:cxn ang="0">
                  <a:pos x="170" y="142"/>
                </a:cxn>
                <a:cxn ang="0">
                  <a:pos x="117" y="142"/>
                </a:cxn>
                <a:cxn ang="0">
                  <a:pos x="56" y="191"/>
                </a:cxn>
                <a:cxn ang="0">
                  <a:pos x="32" y="184"/>
                </a:cxn>
                <a:cxn ang="0">
                  <a:pos x="17" y="184"/>
                </a:cxn>
                <a:cxn ang="0">
                  <a:pos x="7" y="181"/>
                </a:cxn>
                <a:cxn ang="0">
                  <a:pos x="7" y="181"/>
                </a:cxn>
              </a:cxnLst>
              <a:rect l="0" t="0" r="r" b="b"/>
              <a:pathLst>
                <a:path w="426" h="259">
                  <a:moveTo>
                    <a:pt x="7" y="181"/>
                  </a:moveTo>
                  <a:lnTo>
                    <a:pt x="7" y="181"/>
                  </a:lnTo>
                  <a:lnTo>
                    <a:pt x="0" y="167"/>
                  </a:lnTo>
                  <a:lnTo>
                    <a:pt x="14" y="149"/>
                  </a:lnTo>
                  <a:lnTo>
                    <a:pt x="24" y="142"/>
                  </a:lnTo>
                  <a:lnTo>
                    <a:pt x="35" y="152"/>
                  </a:lnTo>
                  <a:lnTo>
                    <a:pt x="46" y="142"/>
                  </a:lnTo>
                  <a:lnTo>
                    <a:pt x="60" y="124"/>
                  </a:lnTo>
                  <a:lnTo>
                    <a:pt x="63" y="124"/>
                  </a:lnTo>
                  <a:lnTo>
                    <a:pt x="71" y="103"/>
                  </a:lnTo>
                  <a:lnTo>
                    <a:pt x="78" y="78"/>
                  </a:lnTo>
                  <a:lnTo>
                    <a:pt x="92" y="74"/>
                  </a:lnTo>
                  <a:lnTo>
                    <a:pt x="99" y="56"/>
                  </a:lnTo>
                  <a:lnTo>
                    <a:pt x="103" y="35"/>
                  </a:lnTo>
                  <a:lnTo>
                    <a:pt x="110" y="35"/>
                  </a:lnTo>
                  <a:lnTo>
                    <a:pt x="120" y="21"/>
                  </a:lnTo>
                  <a:lnTo>
                    <a:pt x="135" y="7"/>
                  </a:lnTo>
                  <a:lnTo>
                    <a:pt x="163" y="14"/>
                  </a:lnTo>
                  <a:lnTo>
                    <a:pt x="166" y="0"/>
                  </a:lnTo>
                  <a:lnTo>
                    <a:pt x="170" y="3"/>
                  </a:lnTo>
                  <a:lnTo>
                    <a:pt x="174" y="7"/>
                  </a:lnTo>
                  <a:lnTo>
                    <a:pt x="177" y="14"/>
                  </a:lnTo>
                  <a:lnTo>
                    <a:pt x="198" y="32"/>
                  </a:lnTo>
                  <a:lnTo>
                    <a:pt x="227" y="53"/>
                  </a:lnTo>
                  <a:lnTo>
                    <a:pt x="266" y="49"/>
                  </a:lnTo>
                  <a:lnTo>
                    <a:pt x="351" y="49"/>
                  </a:lnTo>
                  <a:lnTo>
                    <a:pt x="401" y="60"/>
                  </a:lnTo>
                  <a:lnTo>
                    <a:pt x="412" y="149"/>
                  </a:lnTo>
                  <a:lnTo>
                    <a:pt x="422" y="156"/>
                  </a:lnTo>
                  <a:lnTo>
                    <a:pt x="419" y="170"/>
                  </a:lnTo>
                  <a:lnTo>
                    <a:pt x="422" y="191"/>
                  </a:lnTo>
                  <a:lnTo>
                    <a:pt x="422" y="198"/>
                  </a:lnTo>
                  <a:lnTo>
                    <a:pt x="426" y="209"/>
                  </a:lnTo>
                  <a:lnTo>
                    <a:pt x="426" y="220"/>
                  </a:lnTo>
                  <a:lnTo>
                    <a:pt x="390" y="220"/>
                  </a:lnTo>
                  <a:lnTo>
                    <a:pt x="369" y="202"/>
                  </a:lnTo>
                  <a:lnTo>
                    <a:pt x="333" y="202"/>
                  </a:lnTo>
                  <a:lnTo>
                    <a:pt x="333" y="202"/>
                  </a:lnTo>
                  <a:lnTo>
                    <a:pt x="301" y="206"/>
                  </a:lnTo>
                  <a:lnTo>
                    <a:pt x="301" y="206"/>
                  </a:lnTo>
                  <a:lnTo>
                    <a:pt x="287" y="206"/>
                  </a:lnTo>
                  <a:lnTo>
                    <a:pt x="284" y="188"/>
                  </a:lnTo>
                  <a:lnTo>
                    <a:pt x="269" y="188"/>
                  </a:lnTo>
                  <a:lnTo>
                    <a:pt x="259" y="188"/>
                  </a:lnTo>
                  <a:lnTo>
                    <a:pt x="252" y="198"/>
                  </a:lnTo>
                  <a:lnTo>
                    <a:pt x="252" y="206"/>
                  </a:lnTo>
                  <a:lnTo>
                    <a:pt x="252" y="206"/>
                  </a:lnTo>
                  <a:lnTo>
                    <a:pt x="252" y="216"/>
                  </a:lnTo>
                  <a:lnTo>
                    <a:pt x="252" y="223"/>
                  </a:lnTo>
                  <a:lnTo>
                    <a:pt x="252" y="234"/>
                  </a:lnTo>
                  <a:lnTo>
                    <a:pt x="245" y="259"/>
                  </a:lnTo>
                  <a:lnTo>
                    <a:pt x="227" y="259"/>
                  </a:lnTo>
                  <a:lnTo>
                    <a:pt x="213" y="259"/>
                  </a:lnTo>
                  <a:lnTo>
                    <a:pt x="216" y="230"/>
                  </a:lnTo>
                  <a:lnTo>
                    <a:pt x="202" y="230"/>
                  </a:lnTo>
                  <a:lnTo>
                    <a:pt x="191" y="230"/>
                  </a:lnTo>
                  <a:lnTo>
                    <a:pt x="184" y="238"/>
                  </a:lnTo>
                  <a:lnTo>
                    <a:pt x="170" y="238"/>
                  </a:lnTo>
                  <a:lnTo>
                    <a:pt x="159" y="238"/>
                  </a:lnTo>
                  <a:lnTo>
                    <a:pt x="138" y="227"/>
                  </a:lnTo>
                  <a:lnTo>
                    <a:pt x="138" y="216"/>
                  </a:lnTo>
                  <a:lnTo>
                    <a:pt x="138" y="188"/>
                  </a:lnTo>
                  <a:lnTo>
                    <a:pt x="177" y="181"/>
                  </a:lnTo>
                  <a:lnTo>
                    <a:pt x="177" y="152"/>
                  </a:lnTo>
                  <a:lnTo>
                    <a:pt x="177" y="145"/>
                  </a:lnTo>
                  <a:lnTo>
                    <a:pt x="170" y="142"/>
                  </a:lnTo>
                  <a:lnTo>
                    <a:pt x="163" y="142"/>
                  </a:lnTo>
                  <a:lnTo>
                    <a:pt x="117" y="142"/>
                  </a:lnTo>
                  <a:lnTo>
                    <a:pt x="103" y="191"/>
                  </a:lnTo>
                  <a:lnTo>
                    <a:pt x="56" y="191"/>
                  </a:lnTo>
                  <a:lnTo>
                    <a:pt x="39" y="191"/>
                  </a:lnTo>
                  <a:lnTo>
                    <a:pt x="32" y="184"/>
                  </a:lnTo>
                  <a:lnTo>
                    <a:pt x="17" y="184"/>
                  </a:lnTo>
                  <a:lnTo>
                    <a:pt x="17" y="184"/>
                  </a:lnTo>
                  <a:lnTo>
                    <a:pt x="10" y="181"/>
                  </a:lnTo>
                  <a:lnTo>
                    <a:pt x="7" y="181"/>
                  </a:lnTo>
                  <a:lnTo>
                    <a:pt x="7" y="181"/>
                  </a:lnTo>
                  <a:lnTo>
                    <a:pt x="7" y="181"/>
                  </a:lnTo>
                  <a:lnTo>
                    <a:pt x="7" y="181"/>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65" name="Freeform 264">
              <a:extLst>
                <a:ext uri="{FF2B5EF4-FFF2-40B4-BE49-F238E27FC236}">
                  <a16:creationId xmlns:a16="http://schemas.microsoft.com/office/drawing/2014/main" id="{8BECE845-C684-D34D-8269-DCCAB7AAF1E1}"/>
                </a:ext>
              </a:extLst>
            </p:cNvPr>
            <p:cNvSpPr>
              <a:spLocks/>
            </p:cNvSpPr>
            <p:nvPr/>
          </p:nvSpPr>
          <p:spPr bwMode="auto">
            <a:xfrm>
              <a:off x="7365095" y="2857045"/>
              <a:ext cx="471404" cy="275590"/>
            </a:xfrm>
            <a:custGeom>
              <a:avLst/>
              <a:gdLst/>
              <a:ahLst/>
              <a:cxnLst>
                <a:cxn ang="0">
                  <a:pos x="7" y="170"/>
                </a:cxn>
                <a:cxn ang="0">
                  <a:pos x="22" y="152"/>
                </a:cxn>
                <a:cxn ang="0">
                  <a:pos x="7" y="142"/>
                </a:cxn>
                <a:cxn ang="0">
                  <a:pos x="7" y="71"/>
                </a:cxn>
                <a:cxn ang="0">
                  <a:pos x="22" y="42"/>
                </a:cxn>
                <a:cxn ang="0">
                  <a:pos x="32" y="42"/>
                </a:cxn>
                <a:cxn ang="0">
                  <a:pos x="47" y="42"/>
                </a:cxn>
                <a:cxn ang="0">
                  <a:pos x="71" y="49"/>
                </a:cxn>
                <a:cxn ang="0">
                  <a:pos x="132" y="0"/>
                </a:cxn>
                <a:cxn ang="0">
                  <a:pos x="185" y="0"/>
                </a:cxn>
                <a:cxn ang="0">
                  <a:pos x="192" y="10"/>
                </a:cxn>
                <a:cxn ang="0">
                  <a:pos x="153" y="46"/>
                </a:cxn>
                <a:cxn ang="0">
                  <a:pos x="153" y="85"/>
                </a:cxn>
                <a:cxn ang="0">
                  <a:pos x="185" y="96"/>
                </a:cxn>
                <a:cxn ang="0">
                  <a:pos x="206" y="88"/>
                </a:cxn>
                <a:cxn ang="0">
                  <a:pos x="231" y="88"/>
                </a:cxn>
                <a:cxn ang="0">
                  <a:pos x="242" y="117"/>
                </a:cxn>
                <a:cxn ang="0">
                  <a:pos x="267" y="92"/>
                </a:cxn>
                <a:cxn ang="0">
                  <a:pos x="267" y="74"/>
                </a:cxn>
                <a:cxn ang="0">
                  <a:pos x="267" y="64"/>
                </a:cxn>
                <a:cxn ang="0">
                  <a:pos x="274" y="46"/>
                </a:cxn>
                <a:cxn ang="0">
                  <a:pos x="299" y="46"/>
                </a:cxn>
                <a:cxn ang="0">
                  <a:pos x="316" y="64"/>
                </a:cxn>
                <a:cxn ang="0">
                  <a:pos x="348" y="60"/>
                </a:cxn>
                <a:cxn ang="0">
                  <a:pos x="384" y="60"/>
                </a:cxn>
                <a:cxn ang="0">
                  <a:pos x="441" y="78"/>
                </a:cxn>
                <a:cxn ang="0">
                  <a:pos x="448" y="106"/>
                </a:cxn>
                <a:cxn ang="0">
                  <a:pos x="448" y="131"/>
                </a:cxn>
                <a:cxn ang="0">
                  <a:pos x="455" y="170"/>
                </a:cxn>
                <a:cxn ang="0">
                  <a:pos x="451" y="188"/>
                </a:cxn>
                <a:cxn ang="0">
                  <a:pos x="437" y="202"/>
                </a:cxn>
                <a:cxn ang="0">
                  <a:pos x="377" y="188"/>
                </a:cxn>
                <a:cxn ang="0">
                  <a:pos x="373" y="202"/>
                </a:cxn>
                <a:cxn ang="0">
                  <a:pos x="352" y="213"/>
                </a:cxn>
                <a:cxn ang="0">
                  <a:pos x="331" y="220"/>
                </a:cxn>
                <a:cxn ang="0">
                  <a:pos x="274" y="220"/>
                </a:cxn>
                <a:cxn ang="0">
                  <a:pos x="267" y="234"/>
                </a:cxn>
                <a:cxn ang="0">
                  <a:pos x="238" y="245"/>
                </a:cxn>
                <a:cxn ang="0">
                  <a:pos x="228" y="266"/>
                </a:cxn>
                <a:cxn ang="0">
                  <a:pos x="185" y="266"/>
                </a:cxn>
                <a:cxn ang="0">
                  <a:pos x="181" y="238"/>
                </a:cxn>
                <a:cxn ang="0">
                  <a:pos x="164" y="234"/>
                </a:cxn>
                <a:cxn ang="0">
                  <a:pos x="174" y="191"/>
                </a:cxn>
                <a:cxn ang="0">
                  <a:pos x="196" y="174"/>
                </a:cxn>
                <a:cxn ang="0">
                  <a:pos x="171" y="142"/>
                </a:cxn>
                <a:cxn ang="0">
                  <a:pos x="135" y="177"/>
                </a:cxn>
                <a:cxn ang="0">
                  <a:pos x="86" y="202"/>
                </a:cxn>
                <a:cxn ang="0">
                  <a:pos x="61" y="209"/>
                </a:cxn>
                <a:cxn ang="0">
                  <a:pos x="43" y="209"/>
                </a:cxn>
                <a:cxn ang="0">
                  <a:pos x="36" y="199"/>
                </a:cxn>
                <a:cxn ang="0">
                  <a:pos x="11" y="191"/>
                </a:cxn>
                <a:cxn ang="0">
                  <a:pos x="0" y="188"/>
                </a:cxn>
                <a:cxn ang="0">
                  <a:pos x="0" y="188"/>
                </a:cxn>
              </a:cxnLst>
              <a:rect l="0" t="0" r="r" b="b"/>
              <a:pathLst>
                <a:path w="455" h="266">
                  <a:moveTo>
                    <a:pt x="0" y="188"/>
                  </a:moveTo>
                  <a:lnTo>
                    <a:pt x="7" y="170"/>
                  </a:lnTo>
                  <a:lnTo>
                    <a:pt x="18" y="160"/>
                  </a:lnTo>
                  <a:lnTo>
                    <a:pt x="22" y="152"/>
                  </a:lnTo>
                  <a:lnTo>
                    <a:pt x="32" y="131"/>
                  </a:lnTo>
                  <a:lnTo>
                    <a:pt x="7" y="142"/>
                  </a:lnTo>
                  <a:lnTo>
                    <a:pt x="7" y="103"/>
                  </a:lnTo>
                  <a:lnTo>
                    <a:pt x="7" y="71"/>
                  </a:lnTo>
                  <a:lnTo>
                    <a:pt x="22" y="64"/>
                  </a:lnTo>
                  <a:lnTo>
                    <a:pt x="22" y="42"/>
                  </a:lnTo>
                  <a:lnTo>
                    <a:pt x="29" y="42"/>
                  </a:lnTo>
                  <a:lnTo>
                    <a:pt x="32" y="42"/>
                  </a:lnTo>
                  <a:lnTo>
                    <a:pt x="32" y="42"/>
                  </a:lnTo>
                  <a:lnTo>
                    <a:pt x="47" y="42"/>
                  </a:lnTo>
                  <a:lnTo>
                    <a:pt x="54" y="49"/>
                  </a:lnTo>
                  <a:lnTo>
                    <a:pt x="71" y="49"/>
                  </a:lnTo>
                  <a:lnTo>
                    <a:pt x="118" y="49"/>
                  </a:lnTo>
                  <a:lnTo>
                    <a:pt x="132" y="0"/>
                  </a:lnTo>
                  <a:lnTo>
                    <a:pt x="178" y="0"/>
                  </a:lnTo>
                  <a:lnTo>
                    <a:pt x="185" y="0"/>
                  </a:lnTo>
                  <a:lnTo>
                    <a:pt x="192" y="3"/>
                  </a:lnTo>
                  <a:lnTo>
                    <a:pt x="192" y="10"/>
                  </a:lnTo>
                  <a:lnTo>
                    <a:pt x="192" y="39"/>
                  </a:lnTo>
                  <a:lnTo>
                    <a:pt x="153" y="46"/>
                  </a:lnTo>
                  <a:lnTo>
                    <a:pt x="153" y="74"/>
                  </a:lnTo>
                  <a:lnTo>
                    <a:pt x="153" y="85"/>
                  </a:lnTo>
                  <a:lnTo>
                    <a:pt x="174" y="96"/>
                  </a:lnTo>
                  <a:lnTo>
                    <a:pt x="185" y="96"/>
                  </a:lnTo>
                  <a:lnTo>
                    <a:pt x="199" y="96"/>
                  </a:lnTo>
                  <a:lnTo>
                    <a:pt x="206" y="88"/>
                  </a:lnTo>
                  <a:lnTo>
                    <a:pt x="217" y="88"/>
                  </a:lnTo>
                  <a:lnTo>
                    <a:pt x="231" y="88"/>
                  </a:lnTo>
                  <a:lnTo>
                    <a:pt x="228" y="117"/>
                  </a:lnTo>
                  <a:lnTo>
                    <a:pt x="242" y="117"/>
                  </a:lnTo>
                  <a:lnTo>
                    <a:pt x="260" y="117"/>
                  </a:lnTo>
                  <a:lnTo>
                    <a:pt x="267" y="92"/>
                  </a:lnTo>
                  <a:lnTo>
                    <a:pt x="267" y="81"/>
                  </a:lnTo>
                  <a:lnTo>
                    <a:pt x="267" y="74"/>
                  </a:lnTo>
                  <a:lnTo>
                    <a:pt x="267" y="64"/>
                  </a:lnTo>
                  <a:lnTo>
                    <a:pt x="267" y="64"/>
                  </a:lnTo>
                  <a:lnTo>
                    <a:pt x="267" y="56"/>
                  </a:lnTo>
                  <a:lnTo>
                    <a:pt x="274" y="46"/>
                  </a:lnTo>
                  <a:lnTo>
                    <a:pt x="284" y="46"/>
                  </a:lnTo>
                  <a:lnTo>
                    <a:pt x="299" y="46"/>
                  </a:lnTo>
                  <a:lnTo>
                    <a:pt x="302" y="64"/>
                  </a:lnTo>
                  <a:lnTo>
                    <a:pt x="316" y="64"/>
                  </a:lnTo>
                  <a:lnTo>
                    <a:pt x="316" y="64"/>
                  </a:lnTo>
                  <a:lnTo>
                    <a:pt x="348" y="60"/>
                  </a:lnTo>
                  <a:lnTo>
                    <a:pt x="348" y="60"/>
                  </a:lnTo>
                  <a:lnTo>
                    <a:pt x="384" y="60"/>
                  </a:lnTo>
                  <a:lnTo>
                    <a:pt x="405" y="78"/>
                  </a:lnTo>
                  <a:lnTo>
                    <a:pt x="441" y="78"/>
                  </a:lnTo>
                  <a:lnTo>
                    <a:pt x="444" y="88"/>
                  </a:lnTo>
                  <a:lnTo>
                    <a:pt x="448" y="106"/>
                  </a:lnTo>
                  <a:lnTo>
                    <a:pt x="448" y="120"/>
                  </a:lnTo>
                  <a:lnTo>
                    <a:pt x="448" y="131"/>
                  </a:lnTo>
                  <a:lnTo>
                    <a:pt x="455" y="160"/>
                  </a:lnTo>
                  <a:lnTo>
                    <a:pt x="455" y="170"/>
                  </a:lnTo>
                  <a:lnTo>
                    <a:pt x="455" y="184"/>
                  </a:lnTo>
                  <a:lnTo>
                    <a:pt x="451" y="188"/>
                  </a:lnTo>
                  <a:lnTo>
                    <a:pt x="451" y="206"/>
                  </a:lnTo>
                  <a:lnTo>
                    <a:pt x="437" y="202"/>
                  </a:lnTo>
                  <a:lnTo>
                    <a:pt x="423" y="163"/>
                  </a:lnTo>
                  <a:lnTo>
                    <a:pt x="377" y="188"/>
                  </a:lnTo>
                  <a:lnTo>
                    <a:pt x="370" y="191"/>
                  </a:lnTo>
                  <a:lnTo>
                    <a:pt x="373" y="202"/>
                  </a:lnTo>
                  <a:lnTo>
                    <a:pt x="366" y="209"/>
                  </a:lnTo>
                  <a:lnTo>
                    <a:pt x="352" y="213"/>
                  </a:lnTo>
                  <a:lnTo>
                    <a:pt x="341" y="209"/>
                  </a:lnTo>
                  <a:lnTo>
                    <a:pt x="331" y="220"/>
                  </a:lnTo>
                  <a:lnTo>
                    <a:pt x="320" y="227"/>
                  </a:lnTo>
                  <a:lnTo>
                    <a:pt x="274" y="220"/>
                  </a:lnTo>
                  <a:lnTo>
                    <a:pt x="274" y="220"/>
                  </a:lnTo>
                  <a:lnTo>
                    <a:pt x="267" y="234"/>
                  </a:lnTo>
                  <a:lnTo>
                    <a:pt x="249" y="220"/>
                  </a:lnTo>
                  <a:lnTo>
                    <a:pt x="238" y="245"/>
                  </a:lnTo>
                  <a:lnTo>
                    <a:pt x="231" y="263"/>
                  </a:lnTo>
                  <a:lnTo>
                    <a:pt x="228" y="266"/>
                  </a:lnTo>
                  <a:lnTo>
                    <a:pt x="203" y="266"/>
                  </a:lnTo>
                  <a:lnTo>
                    <a:pt x="185" y="266"/>
                  </a:lnTo>
                  <a:lnTo>
                    <a:pt x="192" y="241"/>
                  </a:lnTo>
                  <a:lnTo>
                    <a:pt x="181" y="238"/>
                  </a:lnTo>
                  <a:lnTo>
                    <a:pt x="174" y="238"/>
                  </a:lnTo>
                  <a:lnTo>
                    <a:pt x="164" y="234"/>
                  </a:lnTo>
                  <a:lnTo>
                    <a:pt x="167" y="227"/>
                  </a:lnTo>
                  <a:lnTo>
                    <a:pt x="174" y="191"/>
                  </a:lnTo>
                  <a:lnTo>
                    <a:pt x="192" y="195"/>
                  </a:lnTo>
                  <a:lnTo>
                    <a:pt x="196" y="174"/>
                  </a:lnTo>
                  <a:lnTo>
                    <a:pt x="189" y="156"/>
                  </a:lnTo>
                  <a:lnTo>
                    <a:pt x="171" y="142"/>
                  </a:lnTo>
                  <a:lnTo>
                    <a:pt x="157" y="156"/>
                  </a:lnTo>
                  <a:lnTo>
                    <a:pt x="135" y="177"/>
                  </a:lnTo>
                  <a:lnTo>
                    <a:pt x="93" y="206"/>
                  </a:lnTo>
                  <a:lnTo>
                    <a:pt x="86" y="202"/>
                  </a:lnTo>
                  <a:lnTo>
                    <a:pt x="68" y="199"/>
                  </a:lnTo>
                  <a:lnTo>
                    <a:pt x="61" y="209"/>
                  </a:lnTo>
                  <a:lnTo>
                    <a:pt x="57" y="209"/>
                  </a:lnTo>
                  <a:lnTo>
                    <a:pt x="43" y="209"/>
                  </a:lnTo>
                  <a:lnTo>
                    <a:pt x="54" y="195"/>
                  </a:lnTo>
                  <a:lnTo>
                    <a:pt x="36" y="199"/>
                  </a:lnTo>
                  <a:lnTo>
                    <a:pt x="18" y="199"/>
                  </a:lnTo>
                  <a:lnTo>
                    <a:pt x="11" y="191"/>
                  </a:lnTo>
                  <a:lnTo>
                    <a:pt x="0" y="188"/>
                  </a:lnTo>
                  <a:lnTo>
                    <a:pt x="0" y="188"/>
                  </a:lnTo>
                  <a:lnTo>
                    <a:pt x="0" y="188"/>
                  </a:lnTo>
                  <a:lnTo>
                    <a:pt x="0" y="188"/>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66" name="Freeform 265">
              <a:extLst>
                <a:ext uri="{FF2B5EF4-FFF2-40B4-BE49-F238E27FC236}">
                  <a16:creationId xmlns:a16="http://schemas.microsoft.com/office/drawing/2014/main" id="{4BDF6262-0DCF-524F-BA76-F8A2B8616BC8}"/>
                </a:ext>
              </a:extLst>
            </p:cNvPr>
            <p:cNvSpPr>
              <a:spLocks/>
            </p:cNvSpPr>
            <p:nvPr/>
          </p:nvSpPr>
          <p:spPr bwMode="auto">
            <a:xfrm>
              <a:off x="5893901" y="2694385"/>
              <a:ext cx="610235" cy="1085783"/>
            </a:xfrm>
            <a:custGeom>
              <a:avLst/>
              <a:gdLst/>
              <a:ahLst/>
              <a:cxnLst>
                <a:cxn ang="0">
                  <a:pos x="71" y="903"/>
                </a:cxn>
                <a:cxn ang="0">
                  <a:pos x="74" y="967"/>
                </a:cxn>
                <a:cxn ang="0">
                  <a:pos x="177" y="974"/>
                </a:cxn>
                <a:cxn ang="0">
                  <a:pos x="245" y="984"/>
                </a:cxn>
                <a:cxn ang="0">
                  <a:pos x="280" y="1023"/>
                </a:cxn>
                <a:cxn ang="0">
                  <a:pos x="302" y="1009"/>
                </a:cxn>
                <a:cxn ang="0">
                  <a:pos x="351" y="1048"/>
                </a:cxn>
                <a:cxn ang="0">
                  <a:pos x="380" y="1020"/>
                </a:cxn>
                <a:cxn ang="0">
                  <a:pos x="437" y="1038"/>
                </a:cxn>
                <a:cxn ang="0">
                  <a:pos x="515" y="1023"/>
                </a:cxn>
                <a:cxn ang="0">
                  <a:pos x="525" y="956"/>
                </a:cxn>
                <a:cxn ang="0">
                  <a:pos x="540" y="935"/>
                </a:cxn>
                <a:cxn ang="0">
                  <a:pos x="525" y="903"/>
                </a:cxn>
                <a:cxn ang="0">
                  <a:pos x="536" y="867"/>
                </a:cxn>
                <a:cxn ang="0">
                  <a:pos x="533" y="828"/>
                </a:cxn>
                <a:cxn ang="0">
                  <a:pos x="525" y="785"/>
                </a:cxn>
                <a:cxn ang="0">
                  <a:pos x="536" y="743"/>
                </a:cxn>
                <a:cxn ang="0">
                  <a:pos x="508" y="700"/>
                </a:cxn>
                <a:cxn ang="0">
                  <a:pos x="529" y="672"/>
                </a:cxn>
                <a:cxn ang="0">
                  <a:pos x="586" y="618"/>
                </a:cxn>
                <a:cxn ang="0">
                  <a:pos x="564" y="615"/>
                </a:cxn>
                <a:cxn ang="0">
                  <a:pos x="536" y="601"/>
                </a:cxn>
                <a:cxn ang="0">
                  <a:pos x="486" y="551"/>
                </a:cxn>
                <a:cxn ang="0">
                  <a:pos x="469" y="515"/>
                </a:cxn>
                <a:cxn ang="0">
                  <a:pos x="447" y="459"/>
                </a:cxn>
                <a:cxn ang="0">
                  <a:pos x="465" y="420"/>
                </a:cxn>
                <a:cxn ang="0">
                  <a:pos x="511" y="412"/>
                </a:cxn>
                <a:cxn ang="0">
                  <a:pos x="490" y="331"/>
                </a:cxn>
                <a:cxn ang="0">
                  <a:pos x="440" y="334"/>
                </a:cxn>
                <a:cxn ang="0">
                  <a:pos x="398" y="281"/>
                </a:cxn>
                <a:cxn ang="0">
                  <a:pos x="383" y="256"/>
                </a:cxn>
                <a:cxn ang="0">
                  <a:pos x="376" y="228"/>
                </a:cxn>
                <a:cxn ang="0">
                  <a:pos x="405" y="146"/>
                </a:cxn>
                <a:cxn ang="0">
                  <a:pos x="376" y="36"/>
                </a:cxn>
                <a:cxn ang="0">
                  <a:pos x="309" y="15"/>
                </a:cxn>
                <a:cxn ang="0">
                  <a:pos x="259" y="15"/>
                </a:cxn>
                <a:cxn ang="0">
                  <a:pos x="287" y="32"/>
                </a:cxn>
                <a:cxn ang="0">
                  <a:pos x="323" y="64"/>
                </a:cxn>
                <a:cxn ang="0">
                  <a:pos x="284" y="125"/>
                </a:cxn>
                <a:cxn ang="0">
                  <a:pos x="259" y="164"/>
                </a:cxn>
                <a:cxn ang="0">
                  <a:pos x="227" y="189"/>
                </a:cxn>
                <a:cxn ang="0">
                  <a:pos x="177" y="270"/>
                </a:cxn>
                <a:cxn ang="0">
                  <a:pos x="192" y="341"/>
                </a:cxn>
                <a:cxn ang="0">
                  <a:pos x="81" y="480"/>
                </a:cxn>
                <a:cxn ang="0">
                  <a:pos x="42" y="597"/>
                </a:cxn>
                <a:cxn ang="0">
                  <a:pos x="21" y="689"/>
                </a:cxn>
                <a:cxn ang="0">
                  <a:pos x="18" y="785"/>
                </a:cxn>
                <a:cxn ang="0">
                  <a:pos x="21" y="856"/>
                </a:cxn>
                <a:cxn ang="0">
                  <a:pos x="32" y="917"/>
                </a:cxn>
                <a:cxn ang="0">
                  <a:pos x="21" y="959"/>
                </a:cxn>
              </a:cxnLst>
              <a:rect l="0" t="0" r="r" b="b"/>
              <a:pathLst>
                <a:path w="589" h="1048">
                  <a:moveTo>
                    <a:pt x="39" y="952"/>
                  </a:moveTo>
                  <a:lnTo>
                    <a:pt x="57" y="927"/>
                  </a:lnTo>
                  <a:lnTo>
                    <a:pt x="50" y="920"/>
                  </a:lnTo>
                  <a:lnTo>
                    <a:pt x="71" y="903"/>
                  </a:lnTo>
                  <a:lnTo>
                    <a:pt x="78" y="920"/>
                  </a:lnTo>
                  <a:lnTo>
                    <a:pt x="74" y="956"/>
                  </a:lnTo>
                  <a:lnTo>
                    <a:pt x="74" y="959"/>
                  </a:lnTo>
                  <a:lnTo>
                    <a:pt x="74" y="967"/>
                  </a:lnTo>
                  <a:lnTo>
                    <a:pt x="149" y="999"/>
                  </a:lnTo>
                  <a:lnTo>
                    <a:pt x="163" y="999"/>
                  </a:lnTo>
                  <a:lnTo>
                    <a:pt x="177" y="999"/>
                  </a:lnTo>
                  <a:lnTo>
                    <a:pt x="177" y="974"/>
                  </a:lnTo>
                  <a:lnTo>
                    <a:pt x="192" y="974"/>
                  </a:lnTo>
                  <a:lnTo>
                    <a:pt x="199" y="974"/>
                  </a:lnTo>
                  <a:lnTo>
                    <a:pt x="241" y="984"/>
                  </a:lnTo>
                  <a:lnTo>
                    <a:pt x="245" y="984"/>
                  </a:lnTo>
                  <a:lnTo>
                    <a:pt x="252" y="991"/>
                  </a:lnTo>
                  <a:lnTo>
                    <a:pt x="256" y="1023"/>
                  </a:lnTo>
                  <a:lnTo>
                    <a:pt x="266" y="1023"/>
                  </a:lnTo>
                  <a:lnTo>
                    <a:pt x="280" y="1023"/>
                  </a:lnTo>
                  <a:lnTo>
                    <a:pt x="284" y="1013"/>
                  </a:lnTo>
                  <a:lnTo>
                    <a:pt x="287" y="1009"/>
                  </a:lnTo>
                  <a:lnTo>
                    <a:pt x="287" y="1009"/>
                  </a:lnTo>
                  <a:lnTo>
                    <a:pt x="302" y="1009"/>
                  </a:lnTo>
                  <a:lnTo>
                    <a:pt x="302" y="1009"/>
                  </a:lnTo>
                  <a:lnTo>
                    <a:pt x="302" y="1038"/>
                  </a:lnTo>
                  <a:lnTo>
                    <a:pt x="323" y="1048"/>
                  </a:lnTo>
                  <a:lnTo>
                    <a:pt x="351" y="1048"/>
                  </a:lnTo>
                  <a:lnTo>
                    <a:pt x="351" y="1030"/>
                  </a:lnTo>
                  <a:lnTo>
                    <a:pt x="366" y="1027"/>
                  </a:lnTo>
                  <a:lnTo>
                    <a:pt x="369" y="1016"/>
                  </a:lnTo>
                  <a:lnTo>
                    <a:pt x="380" y="1020"/>
                  </a:lnTo>
                  <a:lnTo>
                    <a:pt x="383" y="1023"/>
                  </a:lnTo>
                  <a:lnTo>
                    <a:pt x="390" y="1034"/>
                  </a:lnTo>
                  <a:lnTo>
                    <a:pt x="412" y="1009"/>
                  </a:lnTo>
                  <a:lnTo>
                    <a:pt x="437" y="1038"/>
                  </a:lnTo>
                  <a:lnTo>
                    <a:pt x="454" y="1016"/>
                  </a:lnTo>
                  <a:lnTo>
                    <a:pt x="469" y="1027"/>
                  </a:lnTo>
                  <a:lnTo>
                    <a:pt x="497" y="1023"/>
                  </a:lnTo>
                  <a:lnTo>
                    <a:pt x="515" y="1023"/>
                  </a:lnTo>
                  <a:lnTo>
                    <a:pt x="515" y="977"/>
                  </a:lnTo>
                  <a:lnTo>
                    <a:pt x="550" y="974"/>
                  </a:lnTo>
                  <a:lnTo>
                    <a:pt x="536" y="959"/>
                  </a:lnTo>
                  <a:lnTo>
                    <a:pt x="525" y="956"/>
                  </a:lnTo>
                  <a:lnTo>
                    <a:pt x="529" y="952"/>
                  </a:lnTo>
                  <a:lnTo>
                    <a:pt x="529" y="938"/>
                  </a:lnTo>
                  <a:lnTo>
                    <a:pt x="529" y="935"/>
                  </a:lnTo>
                  <a:lnTo>
                    <a:pt x="540" y="935"/>
                  </a:lnTo>
                  <a:lnTo>
                    <a:pt x="540" y="927"/>
                  </a:lnTo>
                  <a:lnTo>
                    <a:pt x="540" y="917"/>
                  </a:lnTo>
                  <a:lnTo>
                    <a:pt x="525" y="913"/>
                  </a:lnTo>
                  <a:lnTo>
                    <a:pt x="525" y="903"/>
                  </a:lnTo>
                  <a:lnTo>
                    <a:pt x="525" y="892"/>
                  </a:lnTo>
                  <a:lnTo>
                    <a:pt x="536" y="892"/>
                  </a:lnTo>
                  <a:lnTo>
                    <a:pt x="536" y="881"/>
                  </a:lnTo>
                  <a:lnTo>
                    <a:pt x="536" y="867"/>
                  </a:lnTo>
                  <a:lnTo>
                    <a:pt x="511" y="878"/>
                  </a:lnTo>
                  <a:lnTo>
                    <a:pt x="515" y="835"/>
                  </a:lnTo>
                  <a:lnTo>
                    <a:pt x="515" y="817"/>
                  </a:lnTo>
                  <a:lnTo>
                    <a:pt x="533" y="828"/>
                  </a:lnTo>
                  <a:lnTo>
                    <a:pt x="540" y="807"/>
                  </a:lnTo>
                  <a:lnTo>
                    <a:pt x="550" y="792"/>
                  </a:lnTo>
                  <a:lnTo>
                    <a:pt x="522" y="796"/>
                  </a:lnTo>
                  <a:lnTo>
                    <a:pt x="525" y="785"/>
                  </a:lnTo>
                  <a:lnTo>
                    <a:pt x="525" y="778"/>
                  </a:lnTo>
                  <a:lnTo>
                    <a:pt x="550" y="782"/>
                  </a:lnTo>
                  <a:lnTo>
                    <a:pt x="543" y="771"/>
                  </a:lnTo>
                  <a:lnTo>
                    <a:pt x="536" y="743"/>
                  </a:lnTo>
                  <a:lnTo>
                    <a:pt x="493" y="764"/>
                  </a:lnTo>
                  <a:lnTo>
                    <a:pt x="493" y="732"/>
                  </a:lnTo>
                  <a:lnTo>
                    <a:pt x="493" y="707"/>
                  </a:lnTo>
                  <a:lnTo>
                    <a:pt x="508" y="700"/>
                  </a:lnTo>
                  <a:lnTo>
                    <a:pt x="522" y="689"/>
                  </a:lnTo>
                  <a:lnTo>
                    <a:pt x="533" y="682"/>
                  </a:lnTo>
                  <a:lnTo>
                    <a:pt x="529" y="675"/>
                  </a:lnTo>
                  <a:lnTo>
                    <a:pt x="529" y="672"/>
                  </a:lnTo>
                  <a:lnTo>
                    <a:pt x="533" y="658"/>
                  </a:lnTo>
                  <a:lnTo>
                    <a:pt x="575" y="643"/>
                  </a:lnTo>
                  <a:lnTo>
                    <a:pt x="589" y="618"/>
                  </a:lnTo>
                  <a:lnTo>
                    <a:pt x="586" y="618"/>
                  </a:lnTo>
                  <a:lnTo>
                    <a:pt x="579" y="618"/>
                  </a:lnTo>
                  <a:lnTo>
                    <a:pt x="572" y="618"/>
                  </a:lnTo>
                  <a:lnTo>
                    <a:pt x="568" y="618"/>
                  </a:lnTo>
                  <a:lnTo>
                    <a:pt x="564" y="615"/>
                  </a:lnTo>
                  <a:lnTo>
                    <a:pt x="557" y="608"/>
                  </a:lnTo>
                  <a:lnTo>
                    <a:pt x="554" y="604"/>
                  </a:lnTo>
                  <a:lnTo>
                    <a:pt x="547" y="601"/>
                  </a:lnTo>
                  <a:lnTo>
                    <a:pt x="536" y="601"/>
                  </a:lnTo>
                  <a:lnTo>
                    <a:pt x="504" y="601"/>
                  </a:lnTo>
                  <a:lnTo>
                    <a:pt x="508" y="565"/>
                  </a:lnTo>
                  <a:lnTo>
                    <a:pt x="493" y="554"/>
                  </a:lnTo>
                  <a:lnTo>
                    <a:pt x="486" y="551"/>
                  </a:lnTo>
                  <a:lnTo>
                    <a:pt x="493" y="533"/>
                  </a:lnTo>
                  <a:lnTo>
                    <a:pt x="497" y="526"/>
                  </a:lnTo>
                  <a:lnTo>
                    <a:pt x="508" y="508"/>
                  </a:lnTo>
                  <a:lnTo>
                    <a:pt x="469" y="515"/>
                  </a:lnTo>
                  <a:lnTo>
                    <a:pt x="465" y="487"/>
                  </a:lnTo>
                  <a:lnTo>
                    <a:pt x="465" y="455"/>
                  </a:lnTo>
                  <a:lnTo>
                    <a:pt x="447" y="469"/>
                  </a:lnTo>
                  <a:lnTo>
                    <a:pt x="447" y="459"/>
                  </a:lnTo>
                  <a:lnTo>
                    <a:pt x="447" y="441"/>
                  </a:lnTo>
                  <a:lnTo>
                    <a:pt x="461" y="444"/>
                  </a:lnTo>
                  <a:lnTo>
                    <a:pt x="465" y="430"/>
                  </a:lnTo>
                  <a:lnTo>
                    <a:pt x="465" y="420"/>
                  </a:lnTo>
                  <a:lnTo>
                    <a:pt x="465" y="402"/>
                  </a:lnTo>
                  <a:lnTo>
                    <a:pt x="472" y="395"/>
                  </a:lnTo>
                  <a:lnTo>
                    <a:pt x="486" y="380"/>
                  </a:lnTo>
                  <a:lnTo>
                    <a:pt x="511" y="412"/>
                  </a:lnTo>
                  <a:lnTo>
                    <a:pt x="511" y="352"/>
                  </a:lnTo>
                  <a:lnTo>
                    <a:pt x="511" y="338"/>
                  </a:lnTo>
                  <a:lnTo>
                    <a:pt x="504" y="331"/>
                  </a:lnTo>
                  <a:lnTo>
                    <a:pt x="490" y="331"/>
                  </a:lnTo>
                  <a:lnTo>
                    <a:pt x="472" y="331"/>
                  </a:lnTo>
                  <a:lnTo>
                    <a:pt x="451" y="341"/>
                  </a:lnTo>
                  <a:lnTo>
                    <a:pt x="444" y="338"/>
                  </a:lnTo>
                  <a:lnTo>
                    <a:pt x="440" y="334"/>
                  </a:lnTo>
                  <a:lnTo>
                    <a:pt x="419" y="313"/>
                  </a:lnTo>
                  <a:lnTo>
                    <a:pt x="415" y="295"/>
                  </a:lnTo>
                  <a:lnTo>
                    <a:pt x="412" y="281"/>
                  </a:lnTo>
                  <a:lnTo>
                    <a:pt x="398" y="281"/>
                  </a:lnTo>
                  <a:lnTo>
                    <a:pt x="394" y="281"/>
                  </a:lnTo>
                  <a:lnTo>
                    <a:pt x="373" y="267"/>
                  </a:lnTo>
                  <a:lnTo>
                    <a:pt x="408" y="267"/>
                  </a:lnTo>
                  <a:lnTo>
                    <a:pt x="383" y="256"/>
                  </a:lnTo>
                  <a:lnTo>
                    <a:pt x="383" y="256"/>
                  </a:lnTo>
                  <a:lnTo>
                    <a:pt x="362" y="253"/>
                  </a:lnTo>
                  <a:lnTo>
                    <a:pt x="369" y="245"/>
                  </a:lnTo>
                  <a:lnTo>
                    <a:pt x="376" y="228"/>
                  </a:lnTo>
                  <a:lnTo>
                    <a:pt x="394" y="235"/>
                  </a:lnTo>
                  <a:lnTo>
                    <a:pt x="398" y="217"/>
                  </a:lnTo>
                  <a:lnTo>
                    <a:pt x="405" y="171"/>
                  </a:lnTo>
                  <a:lnTo>
                    <a:pt x="405" y="146"/>
                  </a:lnTo>
                  <a:lnTo>
                    <a:pt x="405" y="100"/>
                  </a:lnTo>
                  <a:lnTo>
                    <a:pt x="405" y="64"/>
                  </a:lnTo>
                  <a:lnTo>
                    <a:pt x="383" y="39"/>
                  </a:lnTo>
                  <a:lnTo>
                    <a:pt x="376" y="36"/>
                  </a:lnTo>
                  <a:lnTo>
                    <a:pt x="348" y="36"/>
                  </a:lnTo>
                  <a:lnTo>
                    <a:pt x="366" y="7"/>
                  </a:lnTo>
                  <a:lnTo>
                    <a:pt x="323" y="15"/>
                  </a:lnTo>
                  <a:lnTo>
                    <a:pt x="309" y="15"/>
                  </a:lnTo>
                  <a:lnTo>
                    <a:pt x="298" y="4"/>
                  </a:lnTo>
                  <a:lnTo>
                    <a:pt x="280" y="0"/>
                  </a:lnTo>
                  <a:lnTo>
                    <a:pt x="273" y="7"/>
                  </a:lnTo>
                  <a:lnTo>
                    <a:pt x="259" y="15"/>
                  </a:lnTo>
                  <a:lnTo>
                    <a:pt x="259" y="22"/>
                  </a:lnTo>
                  <a:lnTo>
                    <a:pt x="259" y="32"/>
                  </a:lnTo>
                  <a:lnTo>
                    <a:pt x="277" y="32"/>
                  </a:lnTo>
                  <a:lnTo>
                    <a:pt x="287" y="32"/>
                  </a:lnTo>
                  <a:lnTo>
                    <a:pt x="302" y="32"/>
                  </a:lnTo>
                  <a:lnTo>
                    <a:pt x="305" y="47"/>
                  </a:lnTo>
                  <a:lnTo>
                    <a:pt x="316" y="57"/>
                  </a:lnTo>
                  <a:lnTo>
                    <a:pt x="323" y="64"/>
                  </a:lnTo>
                  <a:lnTo>
                    <a:pt x="305" y="68"/>
                  </a:lnTo>
                  <a:lnTo>
                    <a:pt x="302" y="93"/>
                  </a:lnTo>
                  <a:lnTo>
                    <a:pt x="302" y="125"/>
                  </a:lnTo>
                  <a:lnTo>
                    <a:pt x="284" y="125"/>
                  </a:lnTo>
                  <a:lnTo>
                    <a:pt x="284" y="132"/>
                  </a:lnTo>
                  <a:lnTo>
                    <a:pt x="280" y="157"/>
                  </a:lnTo>
                  <a:lnTo>
                    <a:pt x="263" y="150"/>
                  </a:lnTo>
                  <a:lnTo>
                    <a:pt x="259" y="164"/>
                  </a:lnTo>
                  <a:lnTo>
                    <a:pt x="256" y="178"/>
                  </a:lnTo>
                  <a:lnTo>
                    <a:pt x="259" y="185"/>
                  </a:lnTo>
                  <a:lnTo>
                    <a:pt x="241" y="189"/>
                  </a:lnTo>
                  <a:lnTo>
                    <a:pt x="227" y="189"/>
                  </a:lnTo>
                  <a:lnTo>
                    <a:pt x="188" y="196"/>
                  </a:lnTo>
                  <a:lnTo>
                    <a:pt x="195" y="224"/>
                  </a:lnTo>
                  <a:lnTo>
                    <a:pt x="202" y="253"/>
                  </a:lnTo>
                  <a:lnTo>
                    <a:pt x="177" y="270"/>
                  </a:lnTo>
                  <a:lnTo>
                    <a:pt x="177" y="288"/>
                  </a:lnTo>
                  <a:lnTo>
                    <a:pt x="177" y="313"/>
                  </a:lnTo>
                  <a:lnTo>
                    <a:pt x="209" y="295"/>
                  </a:lnTo>
                  <a:lnTo>
                    <a:pt x="192" y="341"/>
                  </a:lnTo>
                  <a:lnTo>
                    <a:pt x="181" y="370"/>
                  </a:lnTo>
                  <a:lnTo>
                    <a:pt x="160" y="430"/>
                  </a:lnTo>
                  <a:lnTo>
                    <a:pt x="135" y="437"/>
                  </a:lnTo>
                  <a:lnTo>
                    <a:pt x="81" y="480"/>
                  </a:lnTo>
                  <a:lnTo>
                    <a:pt x="71" y="547"/>
                  </a:lnTo>
                  <a:lnTo>
                    <a:pt x="71" y="547"/>
                  </a:lnTo>
                  <a:lnTo>
                    <a:pt x="53" y="576"/>
                  </a:lnTo>
                  <a:lnTo>
                    <a:pt x="42" y="597"/>
                  </a:lnTo>
                  <a:lnTo>
                    <a:pt x="39" y="611"/>
                  </a:lnTo>
                  <a:lnTo>
                    <a:pt x="39" y="633"/>
                  </a:lnTo>
                  <a:lnTo>
                    <a:pt x="25" y="622"/>
                  </a:lnTo>
                  <a:lnTo>
                    <a:pt x="21" y="689"/>
                  </a:lnTo>
                  <a:lnTo>
                    <a:pt x="21" y="718"/>
                  </a:lnTo>
                  <a:lnTo>
                    <a:pt x="0" y="725"/>
                  </a:lnTo>
                  <a:lnTo>
                    <a:pt x="14" y="768"/>
                  </a:lnTo>
                  <a:lnTo>
                    <a:pt x="18" y="785"/>
                  </a:lnTo>
                  <a:lnTo>
                    <a:pt x="7" y="810"/>
                  </a:lnTo>
                  <a:lnTo>
                    <a:pt x="14" y="824"/>
                  </a:lnTo>
                  <a:lnTo>
                    <a:pt x="25" y="846"/>
                  </a:lnTo>
                  <a:lnTo>
                    <a:pt x="21" y="856"/>
                  </a:lnTo>
                  <a:lnTo>
                    <a:pt x="18" y="874"/>
                  </a:lnTo>
                  <a:lnTo>
                    <a:pt x="14" y="899"/>
                  </a:lnTo>
                  <a:lnTo>
                    <a:pt x="39" y="903"/>
                  </a:lnTo>
                  <a:lnTo>
                    <a:pt x="32" y="917"/>
                  </a:lnTo>
                  <a:lnTo>
                    <a:pt x="25" y="927"/>
                  </a:lnTo>
                  <a:lnTo>
                    <a:pt x="25" y="945"/>
                  </a:lnTo>
                  <a:lnTo>
                    <a:pt x="21" y="959"/>
                  </a:lnTo>
                  <a:lnTo>
                    <a:pt x="21" y="959"/>
                  </a:lnTo>
                  <a:lnTo>
                    <a:pt x="39" y="952"/>
                  </a:lnTo>
                  <a:lnTo>
                    <a:pt x="39" y="952"/>
                  </a:lnTo>
                  <a:lnTo>
                    <a:pt x="39" y="952"/>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67" name="Freeform 266">
              <a:extLst>
                <a:ext uri="{FF2B5EF4-FFF2-40B4-BE49-F238E27FC236}">
                  <a16:creationId xmlns:a16="http://schemas.microsoft.com/office/drawing/2014/main" id="{C01AD8A4-82DC-4043-BE98-85BC063211C2}"/>
                </a:ext>
              </a:extLst>
            </p:cNvPr>
            <p:cNvSpPr>
              <a:spLocks/>
            </p:cNvSpPr>
            <p:nvPr/>
          </p:nvSpPr>
          <p:spPr bwMode="auto">
            <a:xfrm>
              <a:off x="5584121" y="3629940"/>
              <a:ext cx="886861" cy="801905"/>
            </a:xfrm>
            <a:custGeom>
              <a:avLst/>
              <a:gdLst/>
              <a:ahLst/>
              <a:cxnLst>
                <a:cxn ang="0">
                  <a:pos x="768" y="124"/>
                </a:cxn>
                <a:cxn ang="0">
                  <a:pos x="711" y="110"/>
                </a:cxn>
                <a:cxn ang="0">
                  <a:pos x="679" y="120"/>
                </a:cxn>
                <a:cxn ang="0">
                  <a:pos x="650" y="127"/>
                </a:cxn>
                <a:cxn ang="0">
                  <a:pos x="601" y="138"/>
                </a:cxn>
                <a:cxn ang="0">
                  <a:pos x="586" y="106"/>
                </a:cxn>
                <a:cxn ang="0">
                  <a:pos x="579" y="120"/>
                </a:cxn>
                <a:cxn ang="0">
                  <a:pos x="551" y="88"/>
                </a:cxn>
                <a:cxn ang="0">
                  <a:pos x="498" y="71"/>
                </a:cxn>
                <a:cxn ang="0">
                  <a:pos x="476" y="99"/>
                </a:cxn>
                <a:cxn ang="0">
                  <a:pos x="373" y="64"/>
                </a:cxn>
                <a:cxn ang="0">
                  <a:pos x="377" y="17"/>
                </a:cxn>
                <a:cxn ang="0">
                  <a:pos x="356" y="24"/>
                </a:cxn>
                <a:cxn ang="0">
                  <a:pos x="320" y="56"/>
                </a:cxn>
                <a:cxn ang="0">
                  <a:pos x="313" y="71"/>
                </a:cxn>
                <a:cxn ang="0">
                  <a:pos x="299" y="142"/>
                </a:cxn>
                <a:cxn ang="0">
                  <a:pos x="285" y="216"/>
                </a:cxn>
                <a:cxn ang="0">
                  <a:pos x="238" y="241"/>
                </a:cxn>
                <a:cxn ang="0">
                  <a:pos x="192" y="316"/>
                </a:cxn>
                <a:cxn ang="0">
                  <a:pos x="143" y="355"/>
                </a:cxn>
                <a:cxn ang="0">
                  <a:pos x="103" y="383"/>
                </a:cxn>
                <a:cxn ang="0">
                  <a:pos x="79" y="412"/>
                </a:cxn>
                <a:cxn ang="0">
                  <a:pos x="43" y="447"/>
                </a:cxn>
                <a:cxn ang="0">
                  <a:pos x="18" y="508"/>
                </a:cxn>
                <a:cxn ang="0">
                  <a:pos x="36" y="561"/>
                </a:cxn>
                <a:cxn ang="0">
                  <a:pos x="61" y="632"/>
                </a:cxn>
                <a:cxn ang="0">
                  <a:pos x="50" y="653"/>
                </a:cxn>
                <a:cxn ang="0">
                  <a:pos x="82" y="682"/>
                </a:cxn>
                <a:cxn ang="0">
                  <a:pos x="128" y="689"/>
                </a:cxn>
                <a:cxn ang="0">
                  <a:pos x="214" y="728"/>
                </a:cxn>
                <a:cxn ang="0">
                  <a:pos x="260" y="753"/>
                </a:cxn>
                <a:cxn ang="0">
                  <a:pos x="306" y="753"/>
                </a:cxn>
                <a:cxn ang="0">
                  <a:pos x="331" y="699"/>
                </a:cxn>
                <a:cxn ang="0">
                  <a:pos x="366" y="685"/>
                </a:cxn>
                <a:cxn ang="0">
                  <a:pos x="409" y="682"/>
                </a:cxn>
                <a:cxn ang="0">
                  <a:pos x="437" y="682"/>
                </a:cxn>
                <a:cxn ang="0">
                  <a:pos x="459" y="667"/>
                </a:cxn>
                <a:cxn ang="0">
                  <a:pos x="501" y="653"/>
                </a:cxn>
                <a:cxn ang="0">
                  <a:pos x="533" y="653"/>
                </a:cxn>
                <a:cxn ang="0">
                  <a:pos x="590" y="667"/>
                </a:cxn>
                <a:cxn ang="0">
                  <a:pos x="643" y="639"/>
                </a:cxn>
                <a:cxn ang="0">
                  <a:pos x="679" y="600"/>
                </a:cxn>
                <a:cxn ang="0">
                  <a:pos x="693" y="575"/>
                </a:cxn>
                <a:cxn ang="0">
                  <a:pos x="650" y="564"/>
                </a:cxn>
                <a:cxn ang="0">
                  <a:pos x="697" y="518"/>
                </a:cxn>
                <a:cxn ang="0">
                  <a:pos x="672" y="451"/>
                </a:cxn>
                <a:cxn ang="0">
                  <a:pos x="693" y="419"/>
                </a:cxn>
                <a:cxn ang="0">
                  <a:pos x="732" y="383"/>
                </a:cxn>
                <a:cxn ang="0">
                  <a:pos x="732" y="337"/>
                </a:cxn>
                <a:cxn ang="0">
                  <a:pos x="743" y="305"/>
                </a:cxn>
                <a:cxn ang="0">
                  <a:pos x="739" y="284"/>
                </a:cxn>
                <a:cxn ang="0">
                  <a:pos x="743" y="270"/>
                </a:cxn>
                <a:cxn ang="0">
                  <a:pos x="775" y="280"/>
                </a:cxn>
                <a:cxn ang="0">
                  <a:pos x="778" y="255"/>
                </a:cxn>
                <a:cxn ang="0">
                  <a:pos x="785" y="234"/>
                </a:cxn>
                <a:cxn ang="0">
                  <a:pos x="800" y="255"/>
                </a:cxn>
                <a:cxn ang="0">
                  <a:pos x="853" y="241"/>
                </a:cxn>
                <a:cxn ang="0">
                  <a:pos x="853" y="213"/>
                </a:cxn>
                <a:cxn ang="0">
                  <a:pos x="817" y="195"/>
                </a:cxn>
                <a:cxn ang="0">
                  <a:pos x="814" y="124"/>
                </a:cxn>
              </a:cxnLst>
              <a:rect l="0" t="0" r="r" b="b"/>
              <a:pathLst>
                <a:path w="856" h="774">
                  <a:moveTo>
                    <a:pt x="814" y="124"/>
                  </a:moveTo>
                  <a:lnTo>
                    <a:pt x="796" y="120"/>
                  </a:lnTo>
                  <a:lnTo>
                    <a:pt x="768" y="124"/>
                  </a:lnTo>
                  <a:lnTo>
                    <a:pt x="753" y="113"/>
                  </a:lnTo>
                  <a:lnTo>
                    <a:pt x="736" y="135"/>
                  </a:lnTo>
                  <a:lnTo>
                    <a:pt x="711" y="110"/>
                  </a:lnTo>
                  <a:lnTo>
                    <a:pt x="689" y="131"/>
                  </a:lnTo>
                  <a:lnTo>
                    <a:pt x="682" y="120"/>
                  </a:lnTo>
                  <a:lnTo>
                    <a:pt x="679" y="120"/>
                  </a:lnTo>
                  <a:lnTo>
                    <a:pt x="668" y="113"/>
                  </a:lnTo>
                  <a:lnTo>
                    <a:pt x="665" y="127"/>
                  </a:lnTo>
                  <a:lnTo>
                    <a:pt x="650" y="127"/>
                  </a:lnTo>
                  <a:lnTo>
                    <a:pt x="650" y="145"/>
                  </a:lnTo>
                  <a:lnTo>
                    <a:pt x="622" y="145"/>
                  </a:lnTo>
                  <a:lnTo>
                    <a:pt x="601" y="138"/>
                  </a:lnTo>
                  <a:lnTo>
                    <a:pt x="601" y="106"/>
                  </a:lnTo>
                  <a:lnTo>
                    <a:pt x="601" y="106"/>
                  </a:lnTo>
                  <a:lnTo>
                    <a:pt x="586" y="106"/>
                  </a:lnTo>
                  <a:lnTo>
                    <a:pt x="586" y="106"/>
                  </a:lnTo>
                  <a:lnTo>
                    <a:pt x="583" y="110"/>
                  </a:lnTo>
                  <a:lnTo>
                    <a:pt x="579" y="120"/>
                  </a:lnTo>
                  <a:lnTo>
                    <a:pt x="565" y="120"/>
                  </a:lnTo>
                  <a:lnTo>
                    <a:pt x="555" y="120"/>
                  </a:lnTo>
                  <a:lnTo>
                    <a:pt x="551" y="88"/>
                  </a:lnTo>
                  <a:lnTo>
                    <a:pt x="544" y="85"/>
                  </a:lnTo>
                  <a:lnTo>
                    <a:pt x="540" y="81"/>
                  </a:lnTo>
                  <a:lnTo>
                    <a:pt x="498" y="71"/>
                  </a:lnTo>
                  <a:lnTo>
                    <a:pt x="491" y="71"/>
                  </a:lnTo>
                  <a:lnTo>
                    <a:pt x="476" y="71"/>
                  </a:lnTo>
                  <a:lnTo>
                    <a:pt x="476" y="99"/>
                  </a:lnTo>
                  <a:lnTo>
                    <a:pt x="462" y="99"/>
                  </a:lnTo>
                  <a:lnTo>
                    <a:pt x="448" y="99"/>
                  </a:lnTo>
                  <a:lnTo>
                    <a:pt x="373" y="64"/>
                  </a:lnTo>
                  <a:lnTo>
                    <a:pt x="373" y="56"/>
                  </a:lnTo>
                  <a:lnTo>
                    <a:pt x="373" y="53"/>
                  </a:lnTo>
                  <a:lnTo>
                    <a:pt x="377" y="17"/>
                  </a:lnTo>
                  <a:lnTo>
                    <a:pt x="370" y="0"/>
                  </a:lnTo>
                  <a:lnTo>
                    <a:pt x="349" y="17"/>
                  </a:lnTo>
                  <a:lnTo>
                    <a:pt x="356" y="24"/>
                  </a:lnTo>
                  <a:lnTo>
                    <a:pt x="338" y="49"/>
                  </a:lnTo>
                  <a:lnTo>
                    <a:pt x="338" y="49"/>
                  </a:lnTo>
                  <a:lnTo>
                    <a:pt x="320" y="56"/>
                  </a:lnTo>
                  <a:lnTo>
                    <a:pt x="320" y="56"/>
                  </a:lnTo>
                  <a:lnTo>
                    <a:pt x="317" y="64"/>
                  </a:lnTo>
                  <a:lnTo>
                    <a:pt x="313" y="71"/>
                  </a:lnTo>
                  <a:lnTo>
                    <a:pt x="306" y="78"/>
                  </a:lnTo>
                  <a:lnTo>
                    <a:pt x="267" y="106"/>
                  </a:lnTo>
                  <a:lnTo>
                    <a:pt x="299" y="142"/>
                  </a:lnTo>
                  <a:lnTo>
                    <a:pt x="281" y="156"/>
                  </a:lnTo>
                  <a:lnTo>
                    <a:pt x="270" y="163"/>
                  </a:lnTo>
                  <a:lnTo>
                    <a:pt x="285" y="216"/>
                  </a:lnTo>
                  <a:lnTo>
                    <a:pt x="253" y="245"/>
                  </a:lnTo>
                  <a:lnTo>
                    <a:pt x="238" y="262"/>
                  </a:lnTo>
                  <a:lnTo>
                    <a:pt x="238" y="241"/>
                  </a:lnTo>
                  <a:lnTo>
                    <a:pt x="217" y="259"/>
                  </a:lnTo>
                  <a:lnTo>
                    <a:pt x="164" y="312"/>
                  </a:lnTo>
                  <a:lnTo>
                    <a:pt x="192" y="316"/>
                  </a:lnTo>
                  <a:lnTo>
                    <a:pt x="175" y="337"/>
                  </a:lnTo>
                  <a:lnTo>
                    <a:pt x="160" y="362"/>
                  </a:lnTo>
                  <a:lnTo>
                    <a:pt x="143" y="355"/>
                  </a:lnTo>
                  <a:lnTo>
                    <a:pt x="128" y="358"/>
                  </a:lnTo>
                  <a:lnTo>
                    <a:pt x="125" y="358"/>
                  </a:lnTo>
                  <a:lnTo>
                    <a:pt x="103" y="383"/>
                  </a:lnTo>
                  <a:lnTo>
                    <a:pt x="103" y="387"/>
                  </a:lnTo>
                  <a:lnTo>
                    <a:pt x="107" y="397"/>
                  </a:lnTo>
                  <a:lnTo>
                    <a:pt x="79" y="412"/>
                  </a:lnTo>
                  <a:lnTo>
                    <a:pt x="72" y="440"/>
                  </a:lnTo>
                  <a:lnTo>
                    <a:pt x="68" y="469"/>
                  </a:lnTo>
                  <a:lnTo>
                    <a:pt x="43" y="447"/>
                  </a:lnTo>
                  <a:lnTo>
                    <a:pt x="32" y="497"/>
                  </a:lnTo>
                  <a:lnTo>
                    <a:pt x="29" y="515"/>
                  </a:lnTo>
                  <a:lnTo>
                    <a:pt x="18" y="508"/>
                  </a:lnTo>
                  <a:lnTo>
                    <a:pt x="15" y="540"/>
                  </a:lnTo>
                  <a:lnTo>
                    <a:pt x="11" y="561"/>
                  </a:lnTo>
                  <a:lnTo>
                    <a:pt x="36" y="561"/>
                  </a:lnTo>
                  <a:lnTo>
                    <a:pt x="29" y="600"/>
                  </a:lnTo>
                  <a:lnTo>
                    <a:pt x="0" y="657"/>
                  </a:lnTo>
                  <a:lnTo>
                    <a:pt x="61" y="632"/>
                  </a:lnTo>
                  <a:lnTo>
                    <a:pt x="61" y="646"/>
                  </a:lnTo>
                  <a:lnTo>
                    <a:pt x="57" y="660"/>
                  </a:lnTo>
                  <a:lnTo>
                    <a:pt x="50" y="653"/>
                  </a:lnTo>
                  <a:lnTo>
                    <a:pt x="47" y="667"/>
                  </a:lnTo>
                  <a:lnTo>
                    <a:pt x="43" y="685"/>
                  </a:lnTo>
                  <a:lnTo>
                    <a:pt x="82" y="682"/>
                  </a:lnTo>
                  <a:lnTo>
                    <a:pt x="103" y="689"/>
                  </a:lnTo>
                  <a:lnTo>
                    <a:pt x="114" y="706"/>
                  </a:lnTo>
                  <a:lnTo>
                    <a:pt x="128" y="689"/>
                  </a:lnTo>
                  <a:lnTo>
                    <a:pt x="153" y="721"/>
                  </a:lnTo>
                  <a:lnTo>
                    <a:pt x="160" y="735"/>
                  </a:lnTo>
                  <a:lnTo>
                    <a:pt x="214" y="728"/>
                  </a:lnTo>
                  <a:lnTo>
                    <a:pt x="217" y="742"/>
                  </a:lnTo>
                  <a:lnTo>
                    <a:pt x="224" y="760"/>
                  </a:lnTo>
                  <a:lnTo>
                    <a:pt x="260" y="753"/>
                  </a:lnTo>
                  <a:lnTo>
                    <a:pt x="274" y="774"/>
                  </a:lnTo>
                  <a:lnTo>
                    <a:pt x="292" y="717"/>
                  </a:lnTo>
                  <a:lnTo>
                    <a:pt x="306" y="753"/>
                  </a:lnTo>
                  <a:lnTo>
                    <a:pt x="320" y="724"/>
                  </a:lnTo>
                  <a:lnTo>
                    <a:pt x="320" y="724"/>
                  </a:lnTo>
                  <a:lnTo>
                    <a:pt x="331" y="699"/>
                  </a:lnTo>
                  <a:lnTo>
                    <a:pt x="331" y="699"/>
                  </a:lnTo>
                  <a:lnTo>
                    <a:pt x="349" y="682"/>
                  </a:lnTo>
                  <a:lnTo>
                    <a:pt x="366" y="685"/>
                  </a:lnTo>
                  <a:lnTo>
                    <a:pt x="373" y="685"/>
                  </a:lnTo>
                  <a:lnTo>
                    <a:pt x="391" y="685"/>
                  </a:lnTo>
                  <a:lnTo>
                    <a:pt x="409" y="682"/>
                  </a:lnTo>
                  <a:lnTo>
                    <a:pt x="420" y="675"/>
                  </a:lnTo>
                  <a:lnTo>
                    <a:pt x="437" y="657"/>
                  </a:lnTo>
                  <a:lnTo>
                    <a:pt x="437" y="682"/>
                  </a:lnTo>
                  <a:lnTo>
                    <a:pt x="448" y="682"/>
                  </a:lnTo>
                  <a:lnTo>
                    <a:pt x="459" y="682"/>
                  </a:lnTo>
                  <a:lnTo>
                    <a:pt x="459" y="667"/>
                  </a:lnTo>
                  <a:lnTo>
                    <a:pt x="466" y="660"/>
                  </a:lnTo>
                  <a:lnTo>
                    <a:pt x="476" y="646"/>
                  </a:lnTo>
                  <a:lnTo>
                    <a:pt x="501" y="653"/>
                  </a:lnTo>
                  <a:lnTo>
                    <a:pt x="505" y="653"/>
                  </a:lnTo>
                  <a:lnTo>
                    <a:pt x="523" y="653"/>
                  </a:lnTo>
                  <a:lnTo>
                    <a:pt x="533" y="653"/>
                  </a:lnTo>
                  <a:lnTo>
                    <a:pt x="565" y="653"/>
                  </a:lnTo>
                  <a:lnTo>
                    <a:pt x="586" y="653"/>
                  </a:lnTo>
                  <a:lnTo>
                    <a:pt x="590" y="667"/>
                  </a:lnTo>
                  <a:lnTo>
                    <a:pt x="615" y="667"/>
                  </a:lnTo>
                  <a:lnTo>
                    <a:pt x="647" y="667"/>
                  </a:lnTo>
                  <a:lnTo>
                    <a:pt x="643" y="639"/>
                  </a:lnTo>
                  <a:lnTo>
                    <a:pt x="661" y="635"/>
                  </a:lnTo>
                  <a:lnTo>
                    <a:pt x="697" y="628"/>
                  </a:lnTo>
                  <a:lnTo>
                    <a:pt x="679" y="600"/>
                  </a:lnTo>
                  <a:lnTo>
                    <a:pt x="679" y="600"/>
                  </a:lnTo>
                  <a:lnTo>
                    <a:pt x="679" y="586"/>
                  </a:lnTo>
                  <a:lnTo>
                    <a:pt x="693" y="575"/>
                  </a:lnTo>
                  <a:lnTo>
                    <a:pt x="686" y="561"/>
                  </a:lnTo>
                  <a:lnTo>
                    <a:pt x="682" y="554"/>
                  </a:lnTo>
                  <a:lnTo>
                    <a:pt x="650" y="564"/>
                  </a:lnTo>
                  <a:lnTo>
                    <a:pt x="657" y="540"/>
                  </a:lnTo>
                  <a:lnTo>
                    <a:pt x="672" y="525"/>
                  </a:lnTo>
                  <a:lnTo>
                    <a:pt x="697" y="518"/>
                  </a:lnTo>
                  <a:lnTo>
                    <a:pt x="697" y="490"/>
                  </a:lnTo>
                  <a:lnTo>
                    <a:pt x="700" y="451"/>
                  </a:lnTo>
                  <a:lnTo>
                    <a:pt x="672" y="451"/>
                  </a:lnTo>
                  <a:lnTo>
                    <a:pt x="672" y="437"/>
                  </a:lnTo>
                  <a:lnTo>
                    <a:pt x="672" y="422"/>
                  </a:lnTo>
                  <a:lnTo>
                    <a:pt x="693" y="419"/>
                  </a:lnTo>
                  <a:lnTo>
                    <a:pt x="686" y="394"/>
                  </a:lnTo>
                  <a:lnTo>
                    <a:pt x="682" y="362"/>
                  </a:lnTo>
                  <a:lnTo>
                    <a:pt x="732" y="383"/>
                  </a:lnTo>
                  <a:lnTo>
                    <a:pt x="739" y="365"/>
                  </a:lnTo>
                  <a:lnTo>
                    <a:pt x="743" y="348"/>
                  </a:lnTo>
                  <a:lnTo>
                    <a:pt x="732" y="337"/>
                  </a:lnTo>
                  <a:lnTo>
                    <a:pt x="732" y="323"/>
                  </a:lnTo>
                  <a:lnTo>
                    <a:pt x="732" y="312"/>
                  </a:lnTo>
                  <a:lnTo>
                    <a:pt x="743" y="305"/>
                  </a:lnTo>
                  <a:lnTo>
                    <a:pt x="743" y="298"/>
                  </a:lnTo>
                  <a:lnTo>
                    <a:pt x="743" y="294"/>
                  </a:lnTo>
                  <a:lnTo>
                    <a:pt x="739" y="284"/>
                  </a:lnTo>
                  <a:lnTo>
                    <a:pt x="736" y="280"/>
                  </a:lnTo>
                  <a:lnTo>
                    <a:pt x="743" y="270"/>
                  </a:lnTo>
                  <a:lnTo>
                    <a:pt x="743" y="270"/>
                  </a:lnTo>
                  <a:lnTo>
                    <a:pt x="753" y="270"/>
                  </a:lnTo>
                  <a:lnTo>
                    <a:pt x="760" y="270"/>
                  </a:lnTo>
                  <a:lnTo>
                    <a:pt x="775" y="280"/>
                  </a:lnTo>
                  <a:lnTo>
                    <a:pt x="778" y="270"/>
                  </a:lnTo>
                  <a:lnTo>
                    <a:pt x="778" y="270"/>
                  </a:lnTo>
                  <a:lnTo>
                    <a:pt x="778" y="255"/>
                  </a:lnTo>
                  <a:lnTo>
                    <a:pt x="778" y="245"/>
                  </a:lnTo>
                  <a:lnTo>
                    <a:pt x="778" y="241"/>
                  </a:lnTo>
                  <a:lnTo>
                    <a:pt x="785" y="234"/>
                  </a:lnTo>
                  <a:lnTo>
                    <a:pt x="789" y="234"/>
                  </a:lnTo>
                  <a:lnTo>
                    <a:pt x="803" y="234"/>
                  </a:lnTo>
                  <a:lnTo>
                    <a:pt x="800" y="255"/>
                  </a:lnTo>
                  <a:lnTo>
                    <a:pt x="824" y="259"/>
                  </a:lnTo>
                  <a:lnTo>
                    <a:pt x="839" y="259"/>
                  </a:lnTo>
                  <a:lnTo>
                    <a:pt x="853" y="241"/>
                  </a:lnTo>
                  <a:lnTo>
                    <a:pt x="853" y="234"/>
                  </a:lnTo>
                  <a:lnTo>
                    <a:pt x="856" y="231"/>
                  </a:lnTo>
                  <a:lnTo>
                    <a:pt x="853" y="213"/>
                  </a:lnTo>
                  <a:lnTo>
                    <a:pt x="853" y="199"/>
                  </a:lnTo>
                  <a:lnTo>
                    <a:pt x="853" y="167"/>
                  </a:lnTo>
                  <a:lnTo>
                    <a:pt x="817" y="195"/>
                  </a:lnTo>
                  <a:lnTo>
                    <a:pt x="814" y="124"/>
                  </a:lnTo>
                  <a:lnTo>
                    <a:pt x="814" y="124"/>
                  </a:lnTo>
                  <a:lnTo>
                    <a:pt x="814" y="124"/>
                  </a:lnTo>
                  <a:lnTo>
                    <a:pt x="814" y="124"/>
                  </a:lnTo>
                  <a:lnTo>
                    <a:pt x="814" y="124"/>
                  </a:lnTo>
                  <a:close/>
                </a:path>
              </a:pathLst>
            </a:cu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68" name="Line 49">
              <a:extLst>
                <a:ext uri="{FF2B5EF4-FFF2-40B4-BE49-F238E27FC236}">
                  <a16:creationId xmlns:a16="http://schemas.microsoft.com/office/drawing/2014/main" id="{64262C6F-14AD-C942-B6C7-C5D250BF04E3}"/>
                </a:ext>
              </a:extLst>
            </p:cNvPr>
            <p:cNvSpPr>
              <a:spLocks noChangeShapeType="1"/>
            </p:cNvSpPr>
            <p:nvPr/>
          </p:nvSpPr>
          <p:spPr bwMode="auto">
            <a:xfrm>
              <a:off x="6371521" y="4549955"/>
              <a:ext cx="4144" cy="1036"/>
            </a:xfrm>
            <a:prstGeom prst="line">
              <a:avLst/>
            </a:pr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69" name="Line 50">
              <a:extLst>
                <a:ext uri="{FF2B5EF4-FFF2-40B4-BE49-F238E27FC236}">
                  <a16:creationId xmlns:a16="http://schemas.microsoft.com/office/drawing/2014/main" id="{EC6AC7C0-E434-E34E-8D6A-DF939E1697BA}"/>
                </a:ext>
              </a:extLst>
            </p:cNvPr>
            <p:cNvSpPr>
              <a:spLocks noChangeShapeType="1"/>
            </p:cNvSpPr>
            <p:nvPr/>
          </p:nvSpPr>
          <p:spPr bwMode="auto">
            <a:xfrm flipV="1">
              <a:off x="5915658" y="4351033"/>
              <a:ext cx="11397" cy="29009"/>
            </a:xfrm>
            <a:prstGeom prst="line">
              <a:avLst/>
            </a:pr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sp>
          <p:nvSpPr>
            <p:cNvPr id="270" name="Line 51">
              <a:extLst>
                <a:ext uri="{FF2B5EF4-FFF2-40B4-BE49-F238E27FC236}">
                  <a16:creationId xmlns:a16="http://schemas.microsoft.com/office/drawing/2014/main" id="{A7BFF3A1-3EDE-2549-A86F-4B08F900A056}"/>
                </a:ext>
              </a:extLst>
            </p:cNvPr>
            <p:cNvSpPr>
              <a:spLocks noChangeShapeType="1"/>
            </p:cNvSpPr>
            <p:nvPr/>
          </p:nvSpPr>
          <p:spPr bwMode="auto">
            <a:xfrm>
              <a:off x="5948812" y="1804416"/>
              <a:ext cx="1036" cy="1036"/>
            </a:xfrm>
            <a:prstGeom prst="line">
              <a:avLst/>
            </a:prstGeom>
            <a:grpFill/>
            <a:ln w="3175" cap="flat">
              <a:noFill/>
              <a:prstDash val="solid"/>
              <a:round/>
              <a:headEnd/>
              <a:tailEnd/>
            </a:ln>
          </p:spPr>
          <p:txBody>
            <a:bodyPr/>
            <a:lstStyle/>
            <a:p>
              <a:pPr defTabSz="1383139">
                <a:defRPr/>
              </a:pPr>
              <a:endParaRPr lang="es" sz="1600" b="1">
                <a:solidFill>
                  <a:srgbClr val="053A70"/>
                </a:solidFill>
                <a:latin typeface="Tisa Offc Serif Pro" panose="02010504030101020102" pitchFamily="2" charset="0"/>
              </a:endParaRPr>
            </a:p>
          </p:txBody>
        </p:sp>
      </p:grpSp>
      <p:sp>
        <p:nvSpPr>
          <p:cNvPr id="218" name="Rectangle 217">
            <a:extLst>
              <a:ext uri="{FF2B5EF4-FFF2-40B4-BE49-F238E27FC236}">
                <a16:creationId xmlns:a16="http://schemas.microsoft.com/office/drawing/2014/main" id="{9EB325AB-C258-9545-A8D3-71119C73F949}"/>
              </a:ext>
            </a:extLst>
          </p:cNvPr>
          <p:cNvSpPr/>
          <p:nvPr/>
        </p:nvSpPr>
        <p:spPr>
          <a:xfrm>
            <a:off x="8265976" y="5068627"/>
            <a:ext cx="1569330" cy="595548"/>
          </a:xfrm>
          <a:prstGeom prst="rect">
            <a:avLst/>
          </a:prstGeom>
        </p:spPr>
        <p:txBody>
          <a:bodyPr wrap="square">
            <a:spAutoFit/>
          </a:bodyPr>
          <a:lstStyle/>
          <a:p>
            <a:pPr algn="ctr" defTabSz="912760">
              <a:lnSpc>
                <a:spcPct val="90000"/>
              </a:lnSpc>
            </a:pPr>
            <a:r>
              <a:rPr lang="es" sz="1200" dirty="0">
                <a:solidFill>
                  <a:prstClr val="white"/>
                </a:solidFill>
                <a:latin typeface="Avenir Next Medium" panose="020B0503020202020204" pitchFamily="34" charset="0"/>
                <a:ea typeface="Calibri" panose="020F0502020204030204" pitchFamily="34" charset="0"/>
              </a:rPr>
              <a:t>Operaciones de ventas en todos los estados</a:t>
            </a:r>
          </a:p>
        </p:txBody>
      </p:sp>
      <p:sp>
        <p:nvSpPr>
          <p:cNvPr id="271" name="Freeform 551">
            <a:extLst>
              <a:ext uri="{FF2B5EF4-FFF2-40B4-BE49-F238E27FC236}">
                <a16:creationId xmlns:a16="http://schemas.microsoft.com/office/drawing/2014/main" id="{E889D809-F99F-4443-AD69-96DF0D07CB4D}"/>
              </a:ext>
            </a:extLst>
          </p:cNvPr>
          <p:cNvSpPr>
            <a:spLocks noChangeArrowheads="1"/>
          </p:cNvSpPr>
          <p:nvPr/>
        </p:nvSpPr>
        <p:spPr bwMode="auto">
          <a:xfrm>
            <a:off x="8907901" y="4504569"/>
            <a:ext cx="398029" cy="473082"/>
          </a:xfrm>
          <a:custGeom>
            <a:avLst/>
            <a:gdLst>
              <a:gd name="T0" fmla="*/ 62702 w 255"/>
              <a:gd name="T1" fmla="*/ 55345 h 316"/>
              <a:gd name="T2" fmla="*/ 62702 w 255"/>
              <a:gd name="T3" fmla="*/ 55345 h 316"/>
              <a:gd name="T4" fmla="*/ 56125 w 255"/>
              <a:gd name="T5" fmla="*/ 48756 h 316"/>
              <a:gd name="T6" fmla="*/ 48671 w 255"/>
              <a:gd name="T7" fmla="*/ 55345 h 316"/>
              <a:gd name="T8" fmla="*/ 56125 w 255"/>
              <a:gd name="T9" fmla="*/ 61933 h 316"/>
              <a:gd name="T10" fmla="*/ 62702 w 255"/>
              <a:gd name="T11" fmla="*/ 55345 h 316"/>
              <a:gd name="T12" fmla="*/ 35078 w 255"/>
              <a:gd name="T13" fmla="*/ 55345 h 316"/>
              <a:gd name="T14" fmla="*/ 35078 w 255"/>
              <a:gd name="T15" fmla="*/ 55345 h 316"/>
              <a:gd name="T16" fmla="*/ 56125 w 255"/>
              <a:gd name="T17" fmla="*/ 34261 h 316"/>
              <a:gd name="T18" fmla="*/ 76295 w 255"/>
              <a:gd name="T19" fmla="*/ 55345 h 316"/>
              <a:gd name="T20" fmla="*/ 56125 w 255"/>
              <a:gd name="T21" fmla="*/ 76428 h 316"/>
              <a:gd name="T22" fmla="*/ 35078 w 255"/>
              <a:gd name="T23" fmla="*/ 55345 h 316"/>
              <a:gd name="T24" fmla="*/ 51302 w 255"/>
              <a:gd name="T25" fmla="*/ 119914 h 316"/>
              <a:gd name="T26" fmla="*/ 51302 w 255"/>
              <a:gd name="T27" fmla="*/ 119914 h 316"/>
              <a:gd name="T28" fmla="*/ 56125 w 255"/>
              <a:gd name="T29" fmla="*/ 124306 h 316"/>
              <a:gd name="T30" fmla="*/ 60510 w 255"/>
              <a:gd name="T31" fmla="*/ 119914 h 316"/>
              <a:gd name="T32" fmla="*/ 76295 w 255"/>
              <a:gd name="T33" fmla="*/ 104979 h 316"/>
              <a:gd name="T34" fmla="*/ 97342 w 255"/>
              <a:gd name="T35" fmla="*/ 55345 h 316"/>
              <a:gd name="T36" fmla="*/ 56125 w 255"/>
              <a:gd name="T37" fmla="*/ 13177 h 316"/>
              <a:gd name="T38" fmla="*/ 14470 w 255"/>
              <a:gd name="T39" fmla="*/ 55345 h 316"/>
              <a:gd name="T40" fmla="*/ 35078 w 255"/>
              <a:gd name="T41" fmla="*/ 104979 h 316"/>
              <a:gd name="T42" fmla="*/ 51302 w 255"/>
              <a:gd name="T43" fmla="*/ 119914 h 316"/>
              <a:gd name="T44" fmla="*/ 86380 w 255"/>
              <a:gd name="T45" fmla="*/ 113325 h 316"/>
              <a:gd name="T46" fmla="*/ 86380 w 255"/>
              <a:gd name="T47" fmla="*/ 113325 h 316"/>
              <a:gd name="T48" fmla="*/ 56125 w 255"/>
              <a:gd name="T49" fmla="*/ 138362 h 316"/>
              <a:gd name="T50" fmla="*/ 24993 w 255"/>
              <a:gd name="T51" fmla="*/ 113325 h 316"/>
              <a:gd name="T52" fmla="*/ 0 w 255"/>
              <a:gd name="T53" fmla="*/ 55345 h 316"/>
              <a:gd name="T54" fmla="*/ 56125 w 255"/>
              <a:gd name="T55" fmla="*/ 0 h 316"/>
              <a:gd name="T56" fmla="*/ 111374 w 255"/>
              <a:gd name="T57" fmla="*/ 55345 h 316"/>
              <a:gd name="T58" fmla="*/ 86380 w 255"/>
              <a:gd name="T59" fmla="*/ 113325 h 3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55" h="316">
                <a:moveTo>
                  <a:pt x="143" y="126"/>
                </a:moveTo>
                <a:lnTo>
                  <a:pt x="143" y="126"/>
                </a:lnTo>
                <a:cubicBezTo>
                  <a:pt x="143" y="117"/>
                  <a:pt x="136" y="111"/>
                  <a:pt x="128" y="111"/>
                </a:cubicBezTo>
                <a:cubicBezTo>
                  <a:pt x="119" y="111"/>
                  <a:pt x="111" y="117"/>
                  <a:pt x="111" y="126"/>
                </a:cubicBezTo>
                <a:cubicBezTo>
                  <a:pt x="111" y="136"/>
                  <a:pt x="119" y="141"/>
                  <a:pt x="128" y="141"/>
                </a:cubicBezTo>
                <a:cubicBezTo>
                  <a:pt x="136" y="141"/>
                  <a:pt x="143" y="136"/>
                  <a:pt x="143" y="126"/>
                </a:cubicBezTo>
                <a:close/>
                <a:moveTo>
                  <a:pt x="80" y="126"/>
                </a:moveTo>
                <a:lnTo>
                  <a:pt x="80" y="126"/>
                </a:lnTo>
                <a:cubicBezTo>
                  <a:pt x="80" y="99"/>
                  <a:pt x="101" y="78"/>
                  <a:pt x="128" y="78"/>
                </a:cubicBezTo>
                <a:cubicBezTo>
                  <a:pt x="153" y="78"/>
                  <a:pt x="174" y="99"/>
                  <a:pt x="174" y="126"/>
                </a:cubicBezTo>
                <a:cubicBezTo>
                  <a:pt x="174" y="153"/>
                  <a:pt x="153" y="174"/>
                  <a:pt x="128" y="174"/>
                </a:cubicBezTo>
                <a:cubicBezTo>
                  <a:pt x="101" y="174"/>
                  <a:pt x="80" y="153"/>
                  <a:pt x="80" y="126"/>
                </a:cubicBezTo>
                <a:close/>
                <a:moveTo>
                  <a:pt x="117" y="273"/>
                </a:moveTo>
                <a:lnTo>
                  <a:pt x="117" y="273"/>
                </a:lnTo>
                <a:cubicBezTo>
                  <a:pt x="121" y="277"/>
                  <a:pt x="128" y="283"/>
                  <a:pt x="128" y="283"/>
                </a:cubicBezTo>
                <a:cubicBezTo>
                  <a:pt x="128" y="283"/>
                  <a:pt x="134" y="277"/>
                  <a:pt x="138" y="273"/>
                </a:cubicBezTo>
                <a:cubicBezTo>
                  <a:pt x="149" y="264"/>
                  <a:pt x="163" y="252"/>
                  <a:pt x="174" y="239"/>
                </a:cubicBezTo>
                <a:cubicBezTo>
                  <a:pt x="205" y="203"/>
                  <a:pt x="222" y="164"/>
                  <a:pt x="222" y="126"/>
                </a:cubicBezTo>
                <a:cubicBezTo>
                  <a:pt x="222" y="74"/>
                  <a:pt x="180" y="30"/>
                  <a:pt x="128" y="30"/>
                </a:cubicBezTo>
                <a:cubicBezTo>
                  <a:pt x="75" y="30"/>
                  <a:pt x="33" y="74"/>
                  <a:pt x="33" y="126"/>
                </a:cubicBezTo>
                <a:cubicBezTo>
                  <a:pt x="33" y="164"/>
                  <a:pt x="50" y="203"/>
                  <a:pt x="80" y="239"/>
                </a:cubicBezTo>
                <a:cubicBezTo>
                  <a:pt x="92" y="252"/>
                  <a:pt x="105" y="264"/>
                  <a:pt x="117" y="273"/>
                </a:cubicBezTo>
                <a:close/>
                <a:moveTo>
                  <a:pt x="197" y="258"/>
                </a:moveTo>
                <a:lnTo>
                  <a:pt x="197" y="258"/>
                </a:lnTo>
                <a:cubicBezTo>
                  <a:pt x="172" y="289"/>
                  <a:pt x="140" y="315"/>
                  <a:pt x="128" y="315"/>
                </a:cubicBezTo>
                <a:cubicBezTo>
                  <a:pt x="115" y="315"/>
                  <a:pt x="82" y="289"/>
                  <a:pt x="57" y="258"/>
                </a:cubicBezTo>
                <a:cubicBezTo>
                  <a:pt x="21" y="218"/>
                  <a:pt x="0" y="172"/>
                  <a:pt x="0" y="126"/>
                </a:cubicBezTo>
                <a:cubicBezTo>
                  <a:pt x="0" y="55"/>
                  <a:pt x="57" y="0"/>
                  <a:pt x="128" y="0"/>
                </a:cubicBezTo>
                <a:cubicBezTo>
                  <a:pt x="197" y="0"/>
                  <a:pt x="254" y="55"/>
                  <a:pt x="254" y="126"/>
                </a:cubicBezTo>
                <a:cubicBezTo>
                  <a:pt x="254" y="172"/>
                  <a:pt x="233" y="218"/>
                  <a:pt x="197" y="258"/>
                </a:cubicBezTo>
                <a:close/>
              </a:path>
            </a:pathLst>
          </a:custGeom>
          <a:solidFill>
            <a:schemeClr val="accent4">
              <a:lumMod val="60000"/>
              <a:lumOff val="40000"/>
            </a:schemeClr>
          </a:solidFill>
          <a:ln>
            <a:noFill/>
          </a:ln>
          <a:effectLst/>
        </p:spPr>
        <p:txBody>
          <a:bodyPr wrap="none" anchor="ctr"/>
          <a:lstStyle/>
          <a:p>
            <a:pPr defTabSz="912760"/>
            <a:endParaRPr lang="es" dirty="0">
              <a:solidFill>
                <a:prstClr val="black"/>
              </a:solidFill>
            </a:endParaRPr>
          </a:p>
        </p:txBody>
      </p:sp>
      <p:sp>
        <p:nvSpPr>
          <p:cNvPr id="121" name="Rectangle 120">
            <a:extLst>
              <a:ext uri="{FF2B5EF4-FFF2-40B4-BE49-F238E27FC236}">
                <a16:creationId xmlns:a16="http://schemas.microsoft.com/office/drawing/2014/main" id="{4E6F531B-0331-B844-A6B4-68F1931632BC}"/>
              </a:ext>
            </a:extLst>
          </p:cNvPr>
          <p:cNvSpPr/>
          <p:nvPr/>
        </p:nvSpPr>
        <p:spPr>
          <a:xfrm>
            <a:off x="2506417" y="4976451"/>
            <a:ext cx="1328300" cy="761747"/>
          </a:xfrm>
          <a:prstGeom prst="rect">
            <a:avLst/>
          </a:prstGeom>
        </p:spPr>
        <p:txBody>
          <a:bodyPr wrap="square">
            <a:spAutoFit/>
          </a:bodyPr>
          <a:lstStyle/>
          <a:p>
            <a:pPr algn="ctr" defTabSz="912760">
              <a:lnSpc>
                <a:spcPct val="90000"/>
              </a:lnSpc>
            </a:pPr>
            <a:r>
              <a:rPr lang="es" sz="1200" dirty="0">
                <a:solidFill>
                  <a:prstClr val="white"/>
                </a:solidFill>
                <a:latin typeface="Avenir Next Medium" panose="020B0503020202020204" pitchFamily="34" charset="0"/>
                <a:ea typeface="Calibri" panose="020F0502020204030204" pitchFamily="34" charset="0"/>
              </a:rPr>
              <a:t>Gestión de programas de seguros masivos</a:t>
            </a:r>
          </a:p>
        </p:txBody>
      </p:sp>
      <p:sp>
        <p:nvSpPr>
          <p:cNvPr id="272" name="Freeform 515">
            <a:extLst>
              <a:ext uri="{FF2B5EF4-FFF2-40B4-BE49-F238E27FC236}">
                <a16:creationId xmlns:a16="http://schemas.microsoft.com/office/drawing/2014/main" id="{BA332122-0344-E644-A012-435A5A62F500}"/>
              </a:ext>
            </a:extLst>
          </p:cNvPr>
          <p:cNvSpPr>
            <a:spLocks noChangeArrowheads="1"/>
          </p:cNvSpPr>
          <p:nvPr/>
        </p:nvSpPr>
        <p:spPr bwMode="auto">
          <a:xfrm>
            <a:off x="2939039" y="4462459"/>
            <a:ext cx="443503" cy="431692"/>
          </a:xfrm>
          <a:custGeom>
            <a:avLst/>
            <a:gdLst>
              <a:gd name="T0" fmla="*/ 56922 w 317"/>
              <a:gd name="T1" fmla="*/ 28023 h 317"/>
              <a:gd name="T2" fmla="*/ 56922 w 317"/>
              <a:gd name="T3" fmla="*/ 28023 h 317"/>
              <a:gd name="T4" fmla="*/ 48602 w 317"/>
              <a:gd name="T5" fmla="*/ 62176 h 317"/>
              <a:gd name="T6" fmla="*/ 89761 w 317"/>
              <a:gd name="T7" fmla="*/ 62176 h 317"/>
              <a:gd name="T8" fmla="*/ 80566 w 317"/>
              <a:gd name="T9" fmla="*/ 28023 h 317"/>
              <a:gd name="T10" fmla="*/ 68744 w 317"/>
              <a:gd name="T11" fmla="*/ 13574 h 317"/>
              <a:gd name="T12" fmla="*/ 56922 w 317"/>
              <a:gd name="T13" fmla="*/ 28023 h 317"/>
              <a:gd name="T14" fmla="*/ 57797 w 317"/>
              <a:gd name="T15" fmla="*/ 109902 h 317"/>
              <a:gd name="T16" fmla="*/ 57797 w 317"/>
              <a:gd name="T17" fmla="*/ 109902 h 317"/>
              <a:gd name="T18" fmla="*/ 68744 w 317"/>
              <a:gd name="T19" fmla="*/ 124790 h 317"/>
              <a:gd name="T20" fmla="*/ 80566 w 317"/>
              <a:gd name="T21" fmla="*/ 109902 h 317"/>
              <a:gd name="T22" fmla="*/ 89761 w 317"/>
              <a:gd name="T23" fmla="*/ 76187 h 317"/>
              <a:gd name="T24" fmla="*/ 48602 w 317"/>
              <a:gd name="T25" fmla="*/ 76187 h 317"/>
              <a:gd name="T26" fmla="*/ 57797 w 317"/>
              <a:gd name="T27" fmla="*/ 109902 h 317"/>
              <a:gd name="T28" fmla="*/ 91512 w 317"/>
              <a:gd name="T29" fmla="*/ 119973 h 317"/>
              <a:gd name="T30" fmla="*/ 91512 w 317"/>
              <a:gd name="T31" fmla="*/ 119973 h 317"/>
              <a:gd name="T32" fmla="*/ 123914 w 317"/>
              <a:gd name="T33" fmla="*/ 76187 h 317"/>
              <a:gd name="T34" fmla="*/ 103772 w 317"/>
              <a:gd name="T35" fmla="*/ 76187 h 317"/>
              <a:gd name="T36" fmla="*/ 91512 w 317"/>
              <a:gd name="T37" fmla="*/ 119973 h 317"/>
              <a:gd name="T38" fmla="*/ 123914 w 317"/>
              <a:gd name="T39" fmla="*/ 62176 h 317"/>
              <a:gd name="T40" fmla="*/ 123914 w 317"/>
              <a:gd name="T41" fmla="*/ 62176 h 317"/>
              <a:gd name="T42" fmla="*/ 91512 w 317"/>
              <a:gd name="T43" fmla="*/ 18828 h 317"/>
              <a:gd name="T44" fmla="*/ 103772 w 317"/>
              <a:gd name="T45" fmla="*/ 62176 h 317"/>
              <a:gd name="T46" fmla="*/ 123914 w 317"/>
              <a:gd name="T47" fmla="*/ 62176 h 317"/>
              <a:gd name="T48" fmla="*/ 14449 w 317"/>
              <a:gd name="T49" fmla="*/ 62176 h 317"/>
              <a:gd name="T50" fmla="*/ 14449 w 317"/>
              <a:gd name="T51" fmla="*/ 62176 h 317"/>
              <a:gd name="T52" fmla="*/ 34591 w 317"/>
              <a:gd name="T53" fmla="*/ 62176 h 317"/>
              <a:gd name="T54" fmla="*/ 46851 w 317"/>
              <a:gd name="T55" fmla="*/ 18828 h 317"/>
              <a:gd name="T56" fmla="*/ 14449 w 317"/>
              <a:gd name="T57" fmla="*/ 62176 h 317"/>
              <a:gd name="T58" fmla="*/ 14449 w 317"/>
              <a:gd name="T59" fmla="*/ 76187 h 317"/>
              <a:gd name="T60" fmla="*/ 14449 w 317"/>
              <a:gd name="T61" fmla="*/ 76187 h 317"/>
              <a:gd name="T62" fmla="*/ 46851 w 317"/>
              <a:gd name="T63" fmla="*/ 119973 h 317"/>
              <a:gd name="T64" fmla="*/ 34591 w 317"/>
              <a:gd name="T65" fmla="*/ 76187 h 317"/>
              <a:gd name="T66" fmla="*/ 14449 w 317"/>
              <a:gd name="T67" fmla="*/ 76187 h 317"/>
              <a:gd name="T68" fmla="*/ 68744 w 317"/>
              <a:gd name="T69" fmla="*/ 138363 h 317"/>
              <a:gd name="T70" fmla="*/ 68744 w 317"/>
              <a:gd name="T71" fmla="*/ 138363 h 317"/>
              <a:gd name="T72" fmla="*/ 0 w 317"/>
              <a:gd name="T73" fmla="*/ 68744 h 317"/>
              <a:gd name="T74" fmla="*/ 68744 w 317"/>
              <a:gd name="T75" fmla="*/ 0 h 317"/>
              <a:gd name="T76" fmla="*/ 138363 w 317"/>
              <a:gd name="T77" fmla="*/ 68744 h 317"/>
              <a:gd name="T78" fmla="*/ 68744 w 317"/>
              <a:gd name="T79" fmla="*/ 138363 h 3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7" h="317">
                <a:moveTo>
                  <a:pt x="130" y="64"/>
                </a:moveTo>
                <a:lnTo>
                  <a:pt x="130" y="64"/>
                </a:lnTo>
                <a:cubicBezTo>
                  <a:pt x="121" y="87"/>
                  <a:pt x="113" y="113"/>
                  <a:pt x="111" y="142"/>
                </a:cubicBezTo>
                <a:cubicBezTo>
                  <a:pt x="205" y="142"/>
                  <a:pt x="205" y="142"/>
                  <a:pt x="205" y="142"/>
                </a:cubicBezTo>
                <a:cubicBezTo>
                  <a:pt x="203" y="113"/>
                  <a:pt x="195" y="87"/>
                  <a:pt x="184" y="64"/>
                </a:cubicBezTo>
                <a:cubicBezTo>
                  <a:pt x="174" y="44"/>
                  <a:pt x="163" y="31"/>
                  <a:pt x="157" y="31"/>
                </a:cubicBezTo>
                <a:cubicBezTo>
                  <a:pt x="153" y="31"/>
                  <a:pt x="142" y="44"/>
                  <a:pt x="130" y="64"/>
                </a:cubicBezTo>
                <a:close/>
                <a:moveTo>
                  <a:pt x="132" y="251"/>
                </a:moveTo>
                <a:lnTo>
                  <a:pt x="132" y="251"/>
                </a:lnTo>
                <a:cubicBezTo>
                  <a:pt x="142" y="272"/>
                  <a:pt x="153" y="285"/>
                  <a:pt x="157" y="285"/>
                </a:cubicBezTo>
                <a:cubicBezTo>
                  <a:pt x="163" y="285"/>
                  <a:pt x="174" y="272"/>
                  <a:pt x="184" y="251"/>
                </a:cubicBezTo>
                <a:cubicBezTo>
                  <a:pt x="195" y="230"/>
                  <a:pt x="203" y="203"/>
                  <a:pt x="205" y="174"/>
                </a:cubicBezTo>
                <a:cubicBezTo>
                  <a:pt x="111" y="174"/>
                  <a:pt x="111" y="174"/>
                  <a:pt x="111" y="174"/>
                </a:cubicBezTo>
                <a:cubicBezTo>
                  <a:pt x="113" y="203"/>
                  <a:pt x="121" y="230"/>
                  <a:pt x="132" y="251"/>
                </a:cubicBezTo>
                <a:close/>
                <a:moveTo>
                  <a:pt x="209" y="274"/>
                </a:moveTo>
                <a:lnTo>
                  <a:pt x="209" y="274"/>
                </a:lnTo>
                <a:cubicBezTo>
                  <a:pt x="249" y="257"/>
                  <a:pt x="278" y="218"/>
                  <a:pt x="283" y="174"/>
                </a:cubicBezTo>
                <a:cubicBezTo>
                  <a:pt x="237" y="174"/>
                  <a:pt x="237" y="174"/>
                  <a:pt x="237" y="174"/>
                </a:cubicBezTo>
                <a:cubicBezTo>
                  <a:pt x="234" y="211"/>
                  <a:pt x="224" y="247"/>
                  <a:pt x="209" y="274"/>
                </a:cubicBezTo>
                <a:close/>
                <a:moveTo>
                  <a:pt x="283" y="142"/>
                </a:moveTo>
                <a:lnTo>
                  <a:pt x="283" y="142"/>
                </a:lnTo>
                <a:cubicBezTo>
                  <a:pt x="278" y="98"/>
                  <a:pt x="249" y="60"/>
                  <a:pt x="209" y="43"/>
                </a:cubicBezTo>
                <a:cubicBezTo>
                  <a:pt x="224" y="69"/>
                  <a:pt x="234" y="106"/>
                  <a:pt x="237" y="142"/>
                </a:cubicBezTo>
                <a:lnTo>
                  <a:pt x="283" y="142"/>
                </a:lnTo>
                <a:close/>
                <a:moveTo>
                  <a:pt x="33" y="142"/>
                </a:moveTo>
                <a:lnTo>
                  <a:pt x="33" y="142"/>
                </a:lnTo>
                <a:cubicBezTo>
                  <a:pt x="79" y="142"/>
                  <a:pt x="79" y="142"/>
                  <a:pt x="79" y="142"/>
                </a:cubicBezTo>
                <a:cubicBezTo>
                  <a:pt x="83" y="106"/>
                  <a:pt x="92" y="69"/>
                  <a:pt x="107" y="43"/>
                </a:cubicBezTo>
                <a:cubicBezTo>
                  <a:pt x="67" y="60"/>
                  <a:pt x="39" y="98"/>
                  <a:pt x="33" y="142"/>
                </a:cubicBezTo>
                <a:close/>
                <a:moveTo>
                  <a:pt x="33" y="174"/>
                </a:moveTo>
                <a:lnTo>
                  <a:pt x="33" y="174"/>
                </a:lnTo>
                <a:cubicBezTo>
                  <a:pt x="39" y="218"/>
                  <a:pt x="67" y="257"/>
                  <a:pt x="107" y="274"/>
                </a:cubicBezTo>
                <a:cubicBezTo>
                  <a:pt x="92" y="247"/>
                  <a:pt x="83" y="211"/>
                  <a:pt x="79" y="174"/>
                </a:cubicBezTo>
                <a:lnTo>
                  <a:pt x="33" y="174"/>
                </a:lnTo>
                <a:close/>
                <a:moveTo>
                  <a:pt x="157" y="316"/>
                </a:moveTo>
                <a:lnTo>
                  <a:pt x="157" y="316"/>
                </a:lnTo>
                <a:cubicBezTo>
                  <a:pt x="71" y="316"/>
                  <a:pt x="0" y="245"/>
                  <a:pt x="0" y="157"/>
                </a:cubicBezTo>
                <a:cubicBezTo>
                  <a:pt x="0" y="71"/>
                  <a:pt x="71" y="0"/>
                  <a:pt x="157" y="0"/>
                </a:cubicBezTo>
                <a:cubicBezTo>
                  <a:pt x="245" y="0"/>
                  <a:pt x="316" y="71"/>
                  <a:pt x="316" y="157"/>
                </a:cubicBezTo>
                <a:cubicBezTo>
                  <a:pt x="316" y="245"/>
                  <a:pt x="245" y="316"/>
                  <a:pt x="157" y="316"/>
                </a:cubicBezTo>
                <a:close/>
              </a:path>
            </a:pathLst>
          </a:custGeom>
          <a:solidFill>
            <a:schemeClr val="accent4">
              <a:lumMod val="60000"/>
              <a:lumOff val="40000"/>
            </a:schemeClr>
          </a:solidFill>
          <a:ln>
            <a:noFill/>
          </a:ln>
          <a:effectLst/>
        </p:spPr>
        <p:txBody>
          <a:bodyPr wrap="none" anchor="ctr"/>
          <a:lstStyle/>
          <a:p>
            <a:pPr defTabSz="912760"/>
            <a:endParaRPr lang="es">
              <a:solidFill>
                <a:prstClr val="black"/>
              </a:solidFill>
            </a:endParaRPr>
          </a:p>
        </p:txBody>
      </p:sp>
      <p:cxnSp>
        <p:nvCxnSpPr>
          <p:cNvPr id="23" name="Straight Connector 22">
            <a:extLst>
              <a:ext uri="{FF2B5EF4-FFF2-40B4-BE49-F238E27FC236}">
                <a16:creationId xmlns:a16="http://schemas.microsoft.com/office/drawing/2014/main" id="{F56FDD5F-F993-6A7B-4886-F42F23016EC9}"/>
              </a:ext>
            </a:extLst>
          </p:cNvPr>
          <p:cNvCxnSpPr/>
          <p:nvPr/>
        </p:nvCxnSpPr>
        <p:spPr>
          <a:xfrm>
            <a:off x="4118441" y="2726739"/>
            <a:ext cx="0" cy="26305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ECFFBFE-A6B8-7ADE-E2CF-034893266B12}"/>
              </a:ext>
            </a:extLst>
          </p:cNvPr>
          <p:cNvCxnSpPr/>
          <p:nvPr/>
        </p:nvCxnSpPr>
        <p:spPr>
          <a:xfrm>
            <a:off x="6065228" y="2726739"/>
            <a:ext cx="0" cy="26305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54D875-272B-9AEA-7030-6E5F44FAAE0A}"/>
              </a:ext>
            </a:extLst>
          </p:cNvPr>
          <p:cNvCxnSpPr/>
          <p:nvPr/>
        </p:nvCxnSpPr>
        <p:spPr>
          <a:xfrm>
            <a:off x="8041512" y="2726739"/>
            <a:ext cx="0" cy="26305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AC65E56-D3F4-5B48-D527-CA2505858144}"/>
              </a:ext>
            </a:extLst>
          </p:cNvPr>
          <p:cNvCxnSpPr/>
          <p:nvPr/>
        </p:nvCxnSpPr>
        <p:spPr>
          <a:xfrm>
            <a:off x="2506418" y="4226029"/>
            <a:ext cx="73288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C23C312-E91C-AE19-9F6B-6E18879CD79E}"/>
              </a:ext>
            </a:extLst>
          </p:cNvPr>
          <p:cNvGrpSpPr/>
          <p:nvPr/>
        </p:nvGrpSpPr>
        <p:grpSpPr>
          <a:xfrm>
            <a:off x="2567608" y="6093296"/>
            <a:ext cx="996832" cy="145648"/>
            <a:chOff x="1945405" y="6163676"/>
            <a:chExt cx="996832" cy="145648"/>
          </a:xfrm>
          <a:solidFill>
            <a:schemeClr val="accent4">
              <a:lumMod val="60000"/>
              <a:lumOff val="40000"/>
            </a:schemeClr>
          </a:solidFill>
        </p:grpSpPr>
        <p:sp>
          <p:nvSpPr>
            <p:cNvPr id="17" name="Rounded Rectangle 16">
              <a:extLst>
                <a:ext uri="{FF2B5EF4-FFF2-40B4-BE49-F238E27FC236}">
                  <a16:creationId xmlns:a16="http://schemas.microsoft.com/office/drawing/2014/main" id="{8817E4BA-449B-2A9A-C052-A26E332704F1}"/>
                </a:ext>
              </a:extLst>
            </p:cNvPr>
            <p:cNvSpPr/>
            <p:nvPr/>
          </p:nvSpPr>
          <p:spPr>
            <a:xfrm rot="5400000" flipV="1">
              <a:off x="2215695" y="6174139"/>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19" name="Rounded Rectangle 18">
              <a:extLst>
                <a:ext uri="{FF2B5EF4-FFF2-40B4-BE49-F238E27FC236}">
                  <a16:creationId xmlns:a16="http://schemas.microsoft.com/office/drawing/2014/main" id="{CA645C0B-021C-AF1E-2DB4-050148CE7F1A}"/>
                </a:ext>
              </a:extLst>
            </p:cNvPr>
            <p:cNvSpPr/>
            <p:nvPr/>
          </p:nvSpPr>
          <p:spPr>
            <a:xfrm rot="5400000" flipV="1">
              <a:off x="2807053"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20" name="Rounded Rectangle 19">
              <a:extLst>
                <a:ext uri="{FF2B5EF4-FFF2-40B4-BE49-F238E27FC236}">
                  <a16:creationId xmlns:a16="http://schemas.microsoft.com/office/drawing/2014/main" id="{9F9C980D-A66C-8679-042C-B2A7109AF38C}"/>
                </a:ext>
              </a:extLst>
            </p:cNvPr>
            <p:cNvSpPr/>
            <p:nvPr/>
          </p:nvSpPr>
          <p:spPr>
            <a:xfrm rot="5400000" flipV="1">
              <a:off x="2513999"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dirty="0">
                <a:solidFill>
                  <a:srgbClr val="FFFFFF"/>
                </a:solidFill>
                <a:sym typeface="Helvetica Neue Medium"/>
              </a:endParaRPr>
            </a:p>
          </p:txBody>
        </p:sp>
        <p:sp>
          <p:nvSpPr>
            <p:cNvPr id="21" name="Rounded Rectangle 20">
              <a:extLst>
                <a:ext uri="{FF2B5EF4-FFF2-40B4-BE49-F238E27FC236}">
                  <a16:creationId xmlns:a16="http://schemas.microsoft.com/office/drawing/2014/main" id="{C0DCFF4C-5C49-2338-A0B3-BF5C3B5C2E79}"/>
                </a:ext>
              </a:extLst>
            </p:cNvPr>
            <p:cNvSpPr/>
            <p:nvPr/>
          </p:nvSpPr>
          <p:spPr>
            <a:xfrm rot="5400000" flipV="1">
              <a:off x="1934944"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grpSp>
    </p:spTree>
    <p:extLst>
      <p:ext uri="{BB962C8B-B14F-4D97-AF65-F5344CB8AC3E}">
        <p14:creationId xmlns:p14="http://schemas.microsoft.com/office/powerpoint/2010/main" val="104513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11" name="Picture 10">
            <a:extLst>
              <a:ext uri="{FF2B5EF4-FFF2-40B4-BE49-F238E27FC236}">
                <a16:creationId xmlns:a16="http://schemas.microsoft.com/office/drawing/2014/main" id="{10AEF389-66BD-3499-F2A4-C3274CA43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0" y="-22293"/>
            <a:ext cx="9349764" cy="7025756"/>
          </a:xfrm>
          <a:prstGeom prst="rect">
            <a:avLst/>
          </a:prstGeom>
        </p:spPr>
      </p:pic>
      <p:sp>
        <p:nvSpPr>
          <p:cNvPr id="6" name="Rectangle 5">
            <a:extLst>
              <a:ext uri="{FF2B5EF4-FFF2-40B4-BE49-F238E27FC236}">
                <a16:creationId xmlns:a16="http://schemas.microsoft.com/office/drawing/2014/main" id="{5BCD4114-A488-D18C-1023-E830817671C9}"/>
              </a:ext>
            </a:extLst>
          </p:cNvPr>
          <p:cNvSpPr/>
          <p:nvPr/>
        </p:nvSpPr>
        <p:spPr>
          <a:xfrm rot="10800000">
            <a:off x="-38126" y="-35298"/>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31" name="Google Shape;331;p36"/>
          <p:cNvSpPr txBox="1"/>
          <p:nvPr/>
        </p:nvSpPr>
        <p:spPr>
          <a:xfrm>
            <a:off x="7276066" y="587153"/>
            <a:ext cx="3882526" cy="1058751"/>
          </a:xfrm>
          <a:prstGeom prst="rect">
            <a:avLst/>
          </a:prstGeom>
          <a:noFill/>
          <a:ln>
            <a:noFill/>
          </a:ln>
        </p:spPr>
        <p:txBody>
          <a:bodyPr spcFirstLastPara="1" wrap="square" lIns="21336" tIns="21336" rIns="21336" bIns="21336" anchor="ctr" anchorCtr="0">
            <a:spAutoFit/>
          </a:bodyPr>
          <a:lstStyle/>
          <a:p>
            <a:pPr defTabSz="383321">
              <a:buClr>
                <a:srgbClr val="000000"/>
              </a:buClr>
            </a:pPr>
            <a:r>
              <a:rPr lang="en-US" sz="6600" b="1" kern="0" dirty="0">
                <a:solidFill>
                  <a:schemeClr val="bg1"/>
                </a:solidFill>
                <a:latin typeface="Lato Heavy" panose="020F0502020204030203" pitchFamily="34" charset="0"/>
                <a:ea typeface="Lato Heavy" panose="020F0502020204030203" pitchFamily="34" charset="0"/>
                <a:cs typeface="Lato Heavy" panose="020F0502020204030203" pitchFamily="34" charset="0"/>
                <a:sym typeface="Lato Black"/>
              </a:rPr>
              <a:t>FIANZAS</a:t>
            </a:r>
            <a:endParaRPr sz="7200" b="1" kern="0" dirty="0">
              <a:solidFill>
                <a:schemeClr val="bg1"/>
              </a:solidFill>
              <a:latin typeface="Lato Heavy" panose="020F0502020204030203" pitchFamily="34" charset="0"/>
              <a:ea typeface="Lato Heavy" panose="020F0502020204030203" pitchFamily="34" charset="0"/>
              <a:cs typeface="Lato Heavy" panose="020F0502020204030203" pitchFamily="34" charset="0"/>
              <a:sym typeface="Lato Black"/>
            </a:endParaRPr>
          </a:p>
        </p:txBody>
      </p:sp>
      <p:sp>
        <p:nvSpPr>
          <p:cNvPr id="3" name="2 CuadroTexto"/>
          <p:cNvSpPr txBox="1"/>
          <p:nvPr/>
        </p:nvSpPr>
        <p:spPr>
          <a:xfrm>
            <a:off x="6457351" y="2106571"/>
            <a:ext cx="4457278" cy="1323439"/>
          </a:xfrm>
          <a:prstGeom prst="rect">
            <a:avLst/>
          </a:prstGeom>
          <a:noFill/>
        </p:spPr>
        <p:txBody>
          <a:bodyPr wrap="square" rtlCol="0">
            <a:spAutoFit/>
          </a:bodyPr>
          <a:lstStyle/>
          <a:p>
            <a:pPr algn="just"/>
            <a:r>
              <a:rPr lang="es-MX" sz="1600" dirty="0">
                <a:solidFill>
                  <a:schemeClr val="bg1"/>
                </a:solidFill>
                <a:latin typeface="Avenir Next Medium" panose="020B0503020202020204" pitchFamily="34" charset="0"/>
              </a:rPr>
              <a:t>Todos los procesos de operaciones de su empresa son analizados para proponer e implementar líneas de afianzamiento con las mejores alternativas en diferentes tipos de fianzas:</a:t>
            </a:r>
          </a:p>
        </p:txBody>
      </p:sp>
      <p:pic>
        <p:nvPicPr>
          <p:cNvPr id="5" name="Picture 4">
            <a:extLst>
              <a:ext uri="{FF2B5EF4-FFF2-40B4-BE49-F238E27FC236}">
                <a16:creationId xmlns:a16="http://schemas.microsoft.com/office/drawing/2014/main" id="{F28B272D-BDE3-222A-906E-D30E33B7ACF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9376" y="6336869"/>
            <a:ext cx="921188" cy="239659"/>
          </a:xfrm>
          <a:prstGeom prst="rect">
            <a:avLst/>
          </a:prstGeom>
          <a:effectLst/>
        </p:spPr>
      </p:pic>
      <p:sp>
        <p:nvSpPr>
          <p:cNvPr id="13" name="2 CuadroTexto">
            <a:extLst>
              <a:ext uri="{FF2B5EF4-FFF2-40B4-BE49-F238E27FC236}">
                <a16:creationId xmlns:a16="http://schemas.microsoft.com/office/drawing/2014/main" id="{BD600439-15CA-BF21-7847-E81717C2D31D}"/>
              </a:ext>
            </a:extLst>
          </p:cNvPr>
          <p:cNvSpPr txBox="1"/>
          <p:nvPr/>
        </p:nvSpPr>
        <p:spPr>
          <a:xfrm>
            <a:off x="6534741" y="3347136"/>
            <a:ext cx="4529811" cy="2554545"/>
          </a:xfrm>
          <a:prstGeom prst="rect">
            <a:avLst/>
          </a:prstGeom>
          <a:noFill/>
        </p:spPr>
        <p:txBody>
          <a:bodyPr wrap="square" rtlCol="0">
            <a:spAutoFit/>
          </a:bodyPr>
          <a:lstStyle/>
          <a:p>
            <a:r>
              <a:rPr lang="es-MX" sz="1600" dirty="0">
                <a:solidFill>
                  <a:schemeClr val="bg1"/>
                </a:solidFill>
                <a:latin typeface="Avenir Next Medium" panose="020B0503020202020204" pitchFamily="34" charset="0"/>
              </a:rPr>
              <a:t> </a:t>
            </a:r>
          </a:p>
          <a:p>
            <a:pPr marL="285750" indent="-285750">
              <a:buFont typeface="Arial" pitchFamily="34" charset="0"/>
              <a:buChar char="•"/>
            </a:pPr>
            <a:r>
              <a:rPr lang="es-MX" sz="1600" dirty="0">
                <a:solidFill>
                  <a:schemeClr val="bg1"/>
                </a:solidFill>
                <a:latin typeface="Avenir Next Medium" panose="020B0503020202020204" pitchFamily="34" charset="0"/>
              </a:rPr>
              <a:t>Fianzas de Fidelidad</a:t>
            </a:r>
          </a:p>
          <a:p>
            <a:pPr marL="285750" indent="-285750">
              <a:buFont typeface="Arial" pitchFamily="34" charset="0"/>
              <a:buChar char="•"/>
            </a:pPr>
            <a:r>
              <a:rPr lang="es-MX" sz="1600" dirty="0">
                <a:solidFill>
                  <a:schemeClr val="bg1"/>
                </a:solidFill>
                <a:latin typeface="Avenir Next Medium" panose="020B0503020202020204" pitchFamily="34" charset="0"/>
              </a:rPr>
              <a:t>Fianza de Cumplimiento</a:t>
            </a:r>
          </a:p>
          <a:p>
            <a:pPr marL="285750" indent="-285750">
              <a:buFont typeface="Arial" pitchFamily="34" charset="0"/>
              <a:buChar char="•"/>
            </a:pPr>
            <a:r>
              <a:rPr lang="es-MX" sz="1600" dirty="0">
                <a:solidFill>
                  <a:schemeClr val="bg1"/>
                </a:solidFill>
                <a:latin typeface="Avenir Next Medium" panose="020B0503020202020204" pitchFamily="34" charset="0"/>
              </a:rPr>
              <a:t>Arrendamiento</a:t>
            </a:r>
          </a:p>
          <a:p>
            <a:pPr marL="285750" indent="-285750">
              <a:buFont typeface="Arial" pitchFamily="34" charset="0"/>
              <a:buChar char="•"/>
            </a:pPr>
            <a:r>
              <a:rPr lang="es-MX" sz="1600" dirty="0">
                <a:solidFill>
                  <a:schemeClr val="bg1"/>
                </a:solidFill>
                <a:latin typeface="Avenir Next Medium" panose="020B0503020202020204" pitchFamily="34" charset="0"/>
              </a:rPr>
              <a:t>Fianza Fiscal</a:t>
            </a:r>
          </a:p>
          <a:p>
            <a:pPr marL="285750" indent="-285750">
              <a:buFont typeface="Arial" pitchFamily="34" charset="0"/>
              <a:buChar char="•"/>
            </a:pPr>
            <a:r>
              <a:rPr lang="es-MX" sz="1600" dirty="0">
                <a:solidFill>
                  <a:schemeClr val="bg1"/>
                </a:solidFill>
                <a:latin typeface="Avenir Next Medium" panose="020B0503020202020204" pitchFamily="34" charset="0"/>
              </a:rPr>
              <a:t>Fianza Judicial</a:t>
            </a:r>
          </a:p>
          <a:p>
            <a:pPr marL="285750" indent="-285750">
              <a:buFont typeface="Arial" pitchFamily="34" charset="0"/>
              <a:buChar char="•"/>
            </a:pPr>
            <a:r>
              <a:rPr lang="es-MX" sz="1600" dirty="0">
                <a:solidFill>
                  <a:schemeClr val="bg1"/>
                </a:solidFill>
                <a:latin typeface="Avenir Next Medium" panose="020B0503020202020204" pitchFamily="34" charset="0"/>
              </a:rPr>
              <a:t>Fianza de Crédito</a:t>
            </a:r>
          </a:p>
          <a:p>
            <a:pPr marL="285750" indent="-285750">
              <a:buFont typeface="Arial" pitchFamily="34" charset="0"/>
              <a:buChar char="•"/>
            </a:pPr>
            <a:r>
              <a:rPr lang="es-MX" sz="1600" dirty="0">
                <a:solidFill>
                  <a:schemeClr val="bg1"/>
                </a:solidFill>
                <a:latin typeface="Avenir Next Medium" panose="020B0503020202020204" pitchFamily="34" charset="0"/>
              </a:rPr>
              <a:t>Fianzas Administrativas</a:t>
            </a:r>
          </a:p>
          <a:p>
            <a:pPr marL="285750" indent="-285750">
              <a:buFont typeface="Arial" pitchFamily="34" charset="0"/>
              <a:buChar char="•"/>
            </a:pPr>
            <a:r>
              <a:rPr lang="es-MX" sz="1600" dirty="0">
                <a:solidFill>
                  <a:schemeClr val="bg1"/>
                </a:solidFill>
                <a:latin typeface="Avenir Next Medium" panose="020B0503020202020204" pitchFamily="34" charset="0"/>
              </a:rPr>
              <a:t>Programas de Fianzas para Proveedores</a:t>
            </a:r>
          </a:p>
          <a:p>
            <a:endParaRPr lang="es-MX" sz="1600" dirty="0">
              <a:solidFill>
                <a:schemeClr val="bg1"/>
              </a:solidFill>
              <a:latin typeface="Avenir Next Medium" panose="020B0503020202020204" pitchFamily="34" charset="0"/>
            </a:endParaRPr>
          </a:p>
        </p:txBody>
      </p:sp>
      <p:grpSp>
        <p:nvGrpSpPr>
          <p:cNvPr id="16" name="Group 15">
            <a:extLst>
              <a:ext uri="{FF2B5EF4-FFF2-40B4-BE49-F238E27FC236}">
                <a16:creationId xmlns:a16="http://schemas.microsoft.com/office/drawing/2014/main" id="{08B2CAD2-0B16-0885-2522-9F602572FDD4}"/>
              </a:ext>
            </a:extLst>
          </p:cNvPr>
          <p:cNvGrpSpPr/>
          <p:nvPr/>
        </p:nvGrpSpPr>
        <p:grpSpPr>
          <a:xfrm rot="10800000">
            <a:off x="6083375" y="1844825"/>
            <a:ext cx="6195564" cy="45721"/>
            <a:chOff x="-4596647" y="391972"/>
            <a:chExt cx="6195564" cy="45721"/>
          </a:xfrm>
          <a:solidFill>
            <a:srgbClr val="E5145B"/>
          </a:solidFill>
        </p:grpSpPr>
        <p:sp>
          <p:nvSpPr>
            <p:cNvPr id="17" name="Rectangle 16">
              <a:extLst>
                <a:ext uri="{FF2B5EF4-FFF2-40B4-BE49-F238E27FC236}">
                  <a16:creationId xmlns:a16="http://schemas.microsoft.com/office/drawing/2014/main" id="{465C4D63-7286-8C26-9AFB-700D4918A490}"/>
                </a:ext>
              </a:extLst>
            </p:cNvPr>
            <p:cNvSpPr/>
            <p:nvPr/>
          </p:nvSpPr>
          <p:spPr>
            <a:xfrm>
              <a:off x="-4596647" y="391974"/>
              <a:ext cx="579439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8" name="Rectangle 17">
              <a:extLst>
                <a:ext uri="{FF2B5EF4-FFF2-40B4-BE49-F238E27FC236}">
                  <a16:creationId xmlns:a16="http://schemas.microsoft.com/office/drawing/2014/main" id="{F5D2347B-6705-C4B7-A4BE-3A1DCF39B195}"/>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angle 18">
              <a:extLst>
                <a:ext uri="{FF2B5EF4-FFF2-40B4-BE49-F238E27FC236}">
                  <a16:creationId xmlns:a16="http://schemas.microsoft.com/office/drawing/2014/main" id="{245246C7-0364-2156-AB7D-C7952AFBF83F}"/>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Rectangle 19">
              <a:extLst>
                <a:ext uri="{FF2B5EF4-FFF2-40B4-BE49-F238E27FC236}">
                  <a16:creationId xmlns:a16="http://schemas.microsoft.com/office/drawing/2014/main" id="{05ADCE4D-63B5-EAEC-78A5-19B89E9AB6ED}"/>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Rectangle 20">
              <a:extLst>
                <a:ext uri="{FF2B5EF4-FFF2-40B4-BE49-F238E27FC236}">
                  <a16:creationId xmlns:a16="http://schemas.microsoft.com/office/drawing/2014/main" id="{D7278248-1F5D-6024-6DB5-C1D26E43169E}"/>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2" name="Rectangle 1">
            <a:extLst>
              <a:ext uri="{FF2B5EF4-FFF2-40B4-BE49-F238E27FC236}">
                <a16:creationId xmlns:a16="http://schemas.microsoft.com/office/drawing/2014/main" id="{70F17CED-B239-B372-D6C1-BFA3421915D0}"/>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6DCF3037-38E3-66C7-FFFF-86A9E49F6C54}"/>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9" name="Group 8">
            <a:extLst>
              <a:ext uri="{FF2B5EF4-FFF2-40B4-BE49-F238E27FC236}">
                <a16:creationId xmlns:a16="http://schemas.microsoft.com/office/drawing/2014/main" id="{9415B757-4DE4-862F-3D5C-C9C866B01254}"/>
              </a:ext>
            </a:extLst>
          </p:cNvPr>
          <p:cNvGrpSpPr/>
          <p:nvPr/>
        </p:nvGrpSpPr>
        <p:grpSpPr>
          <a:xfrm>
            <a:off x="9705788" y="5999608"/>
            <a:ext cx="996832" cy="145648"/>
            <a:chOff x="1945405" y="6163676"/>
            <a:chExt cx="996832" cy="145648"/>
          </a:xfrm>
          <a:solidFill>
            <a:srgbClr val="E5145B"/>
          </a:solidFill>
        </p:grpSpPr>
        <p:sp>
          <p:nvSpPr>
            <p:cNvPr id="10" name="Rounded Rectangle 9">
              <a:extLst>
                <a:ext uri="{FF2B5EF4-FFF2-40B4-BE49-F238E27FC236}">
                  <a16:creationId xmlns:a16="http://schemas.microsoft.com/office/drawing/2014/main" id="{4266B856-C63B-04B0-1A4F-DAC815668A65}"/>
                </a:ext>
              </a:extLst>
            </p:cNvPr>
            <p:cNvSpPr/>
            <p:nvPr/>
          </p:nvSpPr>
          <p:spPr>
            <a:xfrm rot="5400000" flipV="1">
              <a:off x="2215695" y="6174139"/>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12" name="Rounded Rectangle 11">
              <a:extLst>
                <a:ext uri="{FF2B5EF4-FFF2-40B4-BE49-F238E27FC236}">
                  <a16:creationId xmlns:a16="http://schemas.microsoft.com/office/drawing/2014/main" id="{4757390B-52D7-DCF8-EA71-6CBF209EAFB0}"/>
                </a:ext>
              </a:extLst>
            </p:cNvPr>
            <p:cNvSpPr/>
            <p:nvPr/>
          </p:nvSpPr>
          <p:spPr>
            <a:xfrm rot="5400000" flipV="1">
              <a:off x="2807053"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14" name="Rounded Rectangle 13">
              <a:extLst>
                <a:ext uri="{FF2B5EF4-FFF2-40B4-BE49-F238E27FC236}">
                  <a16:creationId xmlns:a16="http://schemas.microsoft.com/office/drawing/2014/main" id="{F748B262-BC96-B403-B026-4C7D78FFD498}"/>
                </a:ext>
              </a:extLst>
            </p:cNvPr>
            <p:cNvSpPr/>
            <p:nvPr/>
          </p:nvSpPr>
          <p:spPr>
            <a:xfrm rot="5400000" flipV="1">
              <a:off x="2513999"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dirty="0">
                <a:solidFill>
                  <a:srgbClr val="FFFFFF"/>
                </a:solidFill>
                <a:sym typeface="Helvetica Neue Medium"/>
              </a:endParaRPr>
            </a:p>
          </p:txBody>
        </p:sp>
        <p:sp>
          <p:nvSpPr>
            <p:cNvPr id="15" name="Rounded Rectangle 14">
              <a:extLst>
                <a:ext uri="{FF2B5EF4-FFF2-40B4-BE49-F238E27FC236}">
                  <a16:creationId xmlns:a16="http://schemas.microsoft.com/office/drawing/2014/main" id="{D4CD2481-7FC2-405A-EA03-6B34864374DC}"/>
                </a:ext>
              </a:extLst>
            </p:cNvPr>
            <p:cNvSpPr/>
            <p:nvPr/>
          </p:nvSpPr>
          <p:spPr>
            <a:xfrm rot="5400000" flipV="1">
              <a:off x="1934944"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grpSp>
    </p:spTree>
    <p:extLst>
      <p:ext uri="{BB962C8B-B14F-4D97-AF65-F5344CB8AC3E}">
        <p14:creationId xmlns:p14="http://schemas.microsoft.com/office/powerpoint/2010/main" val="222926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5" name="Picture 4">
            <a:extLst>
              <a:ext uri="{FF2B5EF4-FFF2-40B4-BE49-F238E27FC236}">
                <a16:creationId xmlns:a16="http://schemas.microsoft.com/office/drawing/2014/main" id="{B1B178A5-C32A-86FF-41D3-96C2577E58A0}"/>
              </a:ext>
            </a:extLst>
          </p:cNvPr>
          <p:cNvPicPr>
            <a:picLocks noChangeAspect="1"/>
          </p:cNvPicPr>
          <p:nvPr/>
        </p:nvPicPr>
        <p:blipFill>
          <a:blip r:embed="rId3">
            <a:extLst>
              <a:ext uri="{BEBA8EAE-BF5A-486C-A8C5-ECC9F3942E4B}">
                <a14:imgProps xmlns:a14="http://schemas.microsoft.com/office/drawing/2010/main">
                  <a14:imgLayer r:embed="rId4">
                    <a14:imgEffect>
                      <a14:saturation sat="67000"/>
                    </a14:imgEffect>
                    <a14:imgEffect>
                      <a14:brightnessContrast bright="-13000" contrast="11000"/>
                    </a14:imgEffect>
                  </a14:imgLayer>
                </a14:imgProps>
              </a:ext>
              <a:ext uri="{28A0092B-C50C-407E-A947-70E740481C1C}">
                <a14:useLocalDpi xmlns:a14="http://schemas.microsoft.com/office/drawing/2010/main" val="0"/>
              </a:ext>
            </a:extLst>
          </a:blip>
          <a:stretch>
            <a:fillRect/>
          </a:stretch>
        </p:blipFill>
        <p:spPr>
          <a:xfrm>
            <a:off x="2881340" y="-137250"/>
            <a:ext cx="9338809" cy="7017524"/>
          </a:xfrm>
          <a:prstGeom prst="rect">
            <a:avLst/>
          </a:prstGeom>
        </p:spPr>
      </p:pic>
      <p:sp>
        <p:nvSpPr>
          <p:cNvPr id="8" name="Rectangle 5">
            <a:extLst>
              <a:ext uri="{FF2B5EF4-FFF2-40B4-BE49-F238E27FC236}">
                <a16:creationId xmlns:a16="http://schemas.microsoft.com/office/drawing/2014/main" id="{9EB6B606-D7FA-C27F-E20D-C68B79711167}"/>
              </a:ext>
            </a:extLst>
          </p:cNvPr>
          <p:cNvSpPr/>
          <p:nvPr/>
        </p:nvSpPr>
        <p:spPr>
          <a:xfrm>
            <a:off x="-339265" y="-6430"/>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 name="1 CuadroTexto"/>
          <p:cNvSpPr txBox="1"/>
          <p:nvPr/>
        </p:nvSpPr>
        <p:spPr>
          <a:xfrm>
            <a:off x="1286850" y="2930857"/>
            <a:ext cx="4424266" cy="2800767"/>
          </a:xfrm>
          <a:prstGeom prst="rect">
            <a:avLst/>
          </a:prstGeom>
          <a:noFill/>
        </p:spPr>
        <p:txBody>
          <a:bodyPr wrap="square" rtlCol="0">
            <a:spAutoFit/>
          </a:bodyPr>
          <a:lstStyle/>
          <a:p>
            <a:pPr algn="just"/>
            <a:r>
              <a:rPr lang="es-MX" sz="1600" dirty="0">
                <a:solidFill>
                  <a:schemeClr val="bg1"/>
                </a:solidFill>
                <a:latin typeface="Avenir Next Medium" panose="020B0503020202020204" pitchFamily="34" charset="0"/>
              </a:rPr>
              <a:t>Contamos con una amplia gama de expertos por ramo/especialización del sector asegurador, mediante la aplicación de inspecciones en sitio, bajo los criterios internacionales de valuación de riesgos, con lo que garantizamos el diseño del mejor programa de protección, con optimización de costos, calidad de coberturas y alternativas de aseguramiento y transferencia de riesgo. (PML CAT)</a:t>
            </a:r>
          </a:p>
          <a:p>
            <a:endParaRPr lang="es-MX" sz="1600" dirty="0">
              <a:solidFill>
                <a:schemeClr val="bg1"/>
              </a:solidFill>
              <a:latin typeface="Avenir Next Medium" panose="020B0503020202020204" pitchFamily="34" charset="0"/>
            </a:endParaRPr>
          </a:p>
        </p:txBody>
      </p:sp>
      <p:sp>
        <p:nvSpPr>
          <p:cNvPr id="3" name="2 CuadroTexto"/>
          <p:cNvSpPr txBox="1"/>
          <p:nvPr/>
        </p:nvSpPr>
        <p:spPr>
          <a:xfrm>
            <a:off x="1271464" y="658623"/>
            <a:ext cx="5184576" cy="1446550"/>
          </a:xfrm>
          <a:prstGeom prst="rect">
            <a:avLst/>
          </a:prstGeom>
          <a:noFill/>
        </p:spPr>
        <p:txBody>
          <a:bodyPr wrap="square" rtlCol="0">
            <a:spAutoFit/>
          </a:bodyPr>
          <a:lstStyle/>
          <a:p>
            <a:r>
              <a:rPr lang="es-MX" sz="4400" b="1" dirty="0">
                <a:solidFill>
                  <a:schemeClr val="bg1"/>
                </a:solidFill>
                <a:latin typeface="Lato" panose="020F0502020204030203" pitchFamily="34" charset="0"/>
                <a:ea typeface="Lato" panose="020F0502020204030203" pitchFamily="34" charset="0"/>
                <a:cs typeface="Lato" panose="020F0502020204030203" pitchFamily="34" charset="0"/>
              </a:rPr>
              <a:t>ADMINISTRACIÓN DE RIESGOS</a:t>
            </a:r>
          </a:p>
        </p:txBody>
      </p:sp>
      <p:grpSp>
        <p:nvGrpSpPr>
          <p:cNvPr id="14" name="Group 13">
            <a:extLst>
              <a:ext uri="{FF2B5EF4-FFF2-40B4-BE49-F238E27FC236}">
                <a16:creationId xmlns:a16="http://schemas.microsoft.com/office/drawing/2014/main" id="{B3E298A9-B608-37F5-6576-F1401B9ED48B}"/>
              </a:ext>
            </a:extLst>
          </p:cNvPr>
          <p:cNvGrpSpPr/>
          <p:nvPr/>
        </p:nvGrpSpPr>
        <p:grpSpPr>
          <a:xfrm>
            <a:off x="-55692" y="2447175"/>
            <a:ext cx="6251720" cy="45721"/>
            <a:chOff x="-4652803" y="391972"/>
            <a:chExt cx="6251720" cy="45721"/>
          </a:xfrm>
          <a:solidFill>
            <a:schemeClr val="accent3">
              <a:lumMod val="60000"/>
              <a:lumOff val="40000"/>
            </a:schemeClr>
          </a:solidFill>
        </p:grpSpPr>
        <p:sp>
          <p:nvSpPr>
            <p:cNvPr id="15" name="Rectangle 14">
              <a:extLst>
                <a:ext uri="{FF2B5EF4-FFF2-40B4-BE49-F238E27FC236}">
                  <a16:creationId xmlns:a16="http://schemas.microsoft.com/office/drawing/2014/main" id="{1FF6A1D8-DF15-0DDD-9CD4-68194120A2A2}"/>
                </a:ext>
              </a:extLst>
            </p:cNvPr>
            <p:cNvSpPr/>
            <p:nvPr/>
          </p:nvSpPr>
          <p:spPr>
            <a:xfrm>
              <a:off x="-4652803" y="391973"/>
              <a:ext cx="5850551"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6" name="Rectangle 15">
              <a:extLst>
                <a:ext uri="{FF2B5EF4-FFF2-40B4-BE49-F238E27FC236}">
                  <a16:creationId xmlns:a16="http://schemas.microsoft.com/office/drawing/2014/main" id="{8F1B5C80-6D78-248D-6CBA-5DD1193A08FF}"/>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Rectangle 16">
              <a:extLst>
                <a:ext uri="{FF2B5EF4-FFF2-40B4-BE49-F238E27FC236}">
                  <a16:creationId xmlns:a16="http://schemas.microsoft.com/office/drawing/2014/main" id="{761934EB-45C4-0E4D-914F-FB7C58636595}"/>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Rectangle 17">
              <a:extLst>
                <a:ext uri="{FF2B5EF4-FFF2-40B4-BE49-F238E27FC236}">
                  <a16:creationId xmlns:a16="http://schemas.microsoft.com/office/drawing/2014/main" id="{09764BB9-0D74-A8B2-7735-FE0B99B4A5BC}"/>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angle 18">
              <a:extLst>
                <a:ext uri="{FF2B5EF4-FFF2-40B4-BE49-F238E27FC236}">
                  <a16:creationId xmlns:a16="http://schemas.microsoft.com/office/drawing/2014/main" id="{4935BABF-6349-8107-E6ED-53812F205134}"/>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4" name="Rectangle 3">
            <a:extLst>
              <a:ext uri="{FF2B5EF4-FFF2-40B4-BE49-F238E27FC236}">
                <a16:creationId xmlns:a16="http://schemas.microsoft.com/office/drawing/2014/main" id="{53793A6F-2707-7E16-BEA0-BBD852BD47A4}"/>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angle 6">
            <a:extLst>
              <a:ext uri="{FF2B5EF4-FFF2-40B4-BE49-F238E27FC236}">
                <a16:creationId xmlns:a16="http://schemas.microsoft.com/office/drawing/2014/main" id="{C0A3C9AA-1C6C-7D6F-3D34-612D372F5AD4}"/>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1" name="Group 10">
            <a:extLst>
              <a:ext uri="{FF2B5EF4-FFF2-40B4-BE49-F238E27FC236}">
                <a16:creationId xmlns:a16="http://schemas.microsoft.com/office/drawing/2014/main" id="{4DE1A722-EDAB-6EB6-4D18-DB37FDFB9643}"/>
              </a:ext>
            </a:extLst>
          </p:cNvPr>
          <p:cNvGrpSpPr/>
          <p:nvPr/>
        </p:nvGrpSpPr>
        <p:grpSpPr>
          <a:xfrm>
            <a:off x="1494741" y="5947648"/>
            <a:ext cx="996832" cy="145648"/>
            <a:chOff x="1945405" y="6163676"/>
            <a:chExt cx="996832" cy="145648"/>
          </a:xfrm>
          <a:solidFill>
            <a:schemeClr val="accent3">
              <a:lumMod val="60000"/>
              <a:lumOff val="40000"/>
            </a:schemeClr>
          </a:solidFill>
        </p:grpSpPr>
        <p:sp>
          <p:nvSpPr>
            <p:cNvPr id="12" name="Rounded Rectangle 11">
              <a:extLst>
                <a:ext uri="{FF2B5EF4-FFF2-40B4-BE49-F238E27FC236}">
                  <a16:creationId xmlns:a16="http://schemas.microsoft.com/office/drawing/2014/main" id="{A5FC6DCB-8433-F64F-49F5-330A5336C411}"/>
                </a:ext>
              </a:extLst>
            </p:cNvPr>
            <p:cNvSpPr/>
            <p:nvPr/>
          </p:nvSpPr>
          <p:spPr>
            <a:xfrm rot="5400000" flipV="1">
              <a:off x="2215695" y="6174139"/>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13" name="Rounded Rectangle 12">
              <a:extLst>
                <a:ext uri="{FF2B5EF4-FFF2-40B4-BE49-F238E27FC236}">
                  <a16:creationId xmlns:a16="http://schemas.microsoft.com/office/drawing/2014/main" id="{CDCA34D3-55A6-6C2F-3E16-C261C3EDBE82}"/>
                </a:ext>
              </a:extLst>
            </p:cNvPr>
            <p:cNvSpPr/>
            <p:nvPr/>
          </p:nvSpPr>
          <p:spPr>
            <a:xfrm rot="5400000" flipV="1">
              <a:off x="2807053"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21" name="Rounded Rectangle 20">
              <a:extLst>
                <a:ext uri="{FF2B5EF4-FFF2-40B4-BE49-F238E27FC236}">
                  <a16:creationId xmlns:a16="http://schemas.microsoft.com/office/drawing/2014/main" id="{3FC836EA-96F8-96F3-F096-A82BEDAD21AA}"/>
                </a:ext>
              </a:extLst>
            </p:cNvPr>
            <p:cNvSpPr/>
            <p:nvPr/>
          </p:nvSpPr>
          <p:spPr>
            <a:xfrm rot="5400000" flipV="1">
              <a:off x="2513999"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dirty="0">
                <a:solidFill>
                  <a:srgbClr val="FFFFFF"/>
                </a:solidFill>
                <a:sym typeface="Helvetica Neue Medium"/>
              </a:endParaRPr>
            </a:p>
          </p:txBody>
        </p:sp>
        <p:sp>
          <p:nvSpPr>
            <p:cNvPr id="24" name="Rounded Rectangle 23">
              <a:extLst>
                <a:ext uri="{FF2B5EF4-FFF2-40B4-BE49-F238E27FC236}">
                  <a16:creationId xmlns:a16="http://schemas.microsoft.com/office/drawing/2014/main" id="{117C921A-972E-B9E7-90DE-1DB2BEF64925}"/>
                </a:ext>
              </a:extLst>
            </p:cNvPr>
            <p:cNvSpPr/>
            <p:nvPr/>
          </p:nvSpPr>
          <p:spPr>
            <a:xfrm rot="5400000" flipV="1">
              <a:off x="1934944"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grpSp>
      <p:pic>
        <p:nvPicPr>
          <p:cNvPr id="26" name="Picture 25">
            <a:extLst>
              <a:ext uri="{FF2B5EF4-FFF2-40B4-BE49-F238E27FC236}">
                <a16:creationId xmlns:a16="http://schemas.microsoft.com/office/drawing/2014/main" id="{A5DE2C1B-AE02-6691-5E86-E609FDE7110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spTree>
    <p:extLst>
      <p:ext uri="{BB962C8B-B14F-4D97-AF65-F5344CB8AC3E}">
        <p14:creationId xmlns:p14="http://schemas.microsoft.com/office/powerpoint/2010/main" val="102234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01E88D-7085-64B0-AEB6-81336C83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26" y="-71177"/>
            <a:ext cx="9201147" cy="6981809"/>
          </a:xfrm>
          <a:prstGeom prst="rect">
            <a:avLst/>
          </a:prstGeom>
        </p:spPr>
      </p:pic>
      <p:sp>
        <p:nvSpPr>
          <p:cNvPr id="7" name="Rectangle 5">
            <a:extLst>
              <a:ext uri="{FF2B5EF4-FFF2-40B4-BE49-F238E27FC236}">
                <a16:creationId xmlns:a16="http://schemas.microsoft.com/office/drawing/2014/main" id="{8413888B-B588-FF68-2469-AA2EC309D5AE}"/>
              </a:ext>
            </a:extLst>
          </p:cNvPr>
          <p:cNvSpPr/>
          <p:nvPr/>
        </p:nvSpPr>
        <p:spPr>
          <a:xfrm rot="10800000">
            <a:off x="-12506" y="-37602"/>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43" name="Rectangle 242">
            <a:extLst>
              <a:ext uri="{FF2B5EF4-FFF2-40B4-BE49-F238E27FC236}">
                <a16:creationId xmlns:a16="http://schemas.microsoft.com/office/drawing/2014/main" id="{4B9BF6F4-B65B-F445-A188-1E5BCEEC54D6}"/>
              </a:ext>
            </a:extLst>
          </p:cNvPr>
          <p:cNvSpPr/>
          <p:nvPr/>
        </p:nvSpPr>
        <p:spPr>
          <a:xfrm>
            <a:off x="6643983" y="3794044"/>
            <a:ext cx="4320771" cy="738664"/>
          </a:xfrm>
          <a:prstGeom prst="rect">
            <a:avLst/>
          </a:prstGeom>
        </p:spPr>
        <p:txBody>
          <a:bodyPr wrap="square">
            <a:spAutoFit/>
          </a:bodyPr>
          <a:lstStyle/>
          <a:p>
            <a:pPr algn="just" defTabSz="914400"/>
            <a:r>
              <a:rPr lang="es" sz="1400" dirty="0">
                <a:solidFill>
                  <a:prstClr val="white"/>
                </a:solidFill>
                <a:latin typeface="Avenir Next" panose="020B0503020202020204" pitchFamily="34" charset="0"/>
                <a:ea typeface="Calibri" panose="020F0502020204030204" pitchFamily="34" charset="0"/>
              </a:rPr>
              <a:t>Informes de pólizas emitidas y sus principales informaciones, valor en riesgo, coberturas, límites máximos de indemnización, franquicias y primas;</a:t>
            </a:r>
          </a:p>
        </p:txBody>
      </p:sp>
      <p:sp>
        <p:nvSpPr>
          <p:cNvPr id="246" name="Rectangle 245">
            <a:extLst>
              <a:ext uri="{FF2B5EF4-FFF2-40B4-BE49-F238E27FC236}">
                <a16:creationId xmlns:a16="http://schemas.microsoft.com/office/drawing/2014/main" id="{CB938374-E974-C444-8AAC-3FB7993A6FDF}"/>
              </a:ext>
            </a:extLst>
          </p:cNvPr>
          <p:cNvSpPr/>
          <p:nvPr/>
        </p:nvSpPr>
        <p:spPr>
          <a:xfrm>
            <a:off x="6643983" y="4707721"/>
            <a:ext cx="4420569" cy="1169551"/>
          </a:xfrm>
          <a:prstGeom prst="rect">
            <a:avLst/>
          </a:prstGeom>
        </p:spPr>
        <p:txBody>
          <a:bodyPr wrap="square">
            <a:spAutoFit/>
          </a:bodyPr>
          <a:lstStyle/>
          <a:p>
            <a:pPr algn="just" defTabSz="914400"/>
            <a:r>
              <a:rPr lang="es" sz="1400" dirty="0">
                <a:solidFill>
                  <a:prstClr val="white"/>
                </a:solidFill>
                <a:latin typeface="Avenir Next" panose="020B0503020202020204" pitchFamily="34" charset="0"/>
                <a:ea typeface="Calibri" panose="020F0502020204030204" pitchFamily="34" charset="0"/>
              </a:rPr>
              <a:t>Informes de siniestros, documentos pendientes, valor de la pérdida, expectativa de valor y fecha de indemnización, </a:t>
            </a:r>
            <a:r>
              <a:rPr lang="pt-BR" sz="1400" dirty="0" err="1">
                <a:solidFill>
                  <a:prstClr val="white"/>
                </a:solidFill>
                <a:latin typeface="Avenir Next" panose="020B0503020202020204" pitchFamily="34" charset="0"/>
              </a:rPr>
              <a:t>deducibles</a:t>
            </a:r>
            <a:r>
              <a:rPr lang="pt-BR" sz="1400" dirty="0">
                <a:solidFill>
                  <a:prstClr val="white"/>
                </a:solidFill>
                <a:latin typeface="Avenir Next" panose="020B0503020202020204" pitchFamily="34" charset="0"/>
              </a:rPr>
              <a:t> y/o </a:t>
            </a:r>
            <a:r>
              <a:rPr lang="pt-BR" sz="1400" dirty="0" err="1">
                <a:solidFill>
                  <a:prstClr val="white"/>
                </a:solidFill>
                <a:latin typeface="Avenir Next" panose="020B0503020202020204" pitchFamily="34" charset="0"/>
              </a:rPr>
              <a:t>franquicias</a:t>
            </a:r>
            <a:r>
              <a:rPr lang="es" sz="1400" dirty="0">
                <a:solidFill>
                  <a:prstClr val="white"/>
                </a:solidFill>
                <a:latin typeface="Avenir Next" panose="020B0503020202020204" pitchFamily="34" charset="0"/>
              </a:rPr>
              <a:t> </a:t>
            </a:r>
            <a:r>
              <a:rPr lang="es" sz="1400" dirty="0">
                <a:solidFill>
                  <a:prstClr val="white"/>
                </a:solidFill>
                <a:latin typeface="Avenir Next" panose="020B0503020202020204" pitchFamily="34" charset="0"/>
                <a:ea typeface="Calibri" panose="020F0502020204030204" pitchFamily="34" charset="0"/>
              </a:rPr>
              <a:t>y daño sufrido, previsión de liquidación de acuerdo con el manual de la propuesta.</a:t>
            </a:r>
          </a:p>
        </p:txBody>
      </p:sp>
      <p:sp>
        <p:nvSpPr>
          <p:cNvPr id="240" name="Rectangle 239">
            <a:extLst>
              <a:ext uri="{FF2B5EF4-FFF2-40B4-BE49-F238E27FC236}">
                <a16:creationId xmlns:a16="http://schemas.microsoft.com/office/drawing/2014/main" id="{1F76313E-D625-7945-94EA-6602FB678E92}"/>
              </a:ext>
            </a:extLst>
          </p:cNvPr>
          <p:cNvSpPr/>
          <p:nvPr/>
        </p:nvSpPr>
        <p:spPr>
          <a:xfrm>
            <a:off x="6643983" y="2453835"/>
            <a:ext cx="4420569" cy="1200329"/>
          </a:xfrm>
          <a:prstGeom prst="rect">
            <a:avLst/>
          </a:prstGeom>
        </p:spPr>
        <p:txBody>
          <a:bodyPr wrap="square">
            <a:spAutoFit/>
          </a:bodyPr>
          <a:lstStyle/>
          <a:p>
            <a:pPr marL="15875" defTabSz="914400"/>
            <a:r>
              <a:rPr lang="es-ES" b="1" dirty="0">
                <a:solidFill>
                  <a:prstClr val="white"/>
                </a:solidFill>
                <a:latin typeface="Avenir Next" panose="020B0503020202020204" pitchFamily="34" charset="0"/>
                <a:ea typeface="Calibri" panose="020F0502020204030204" pitchFamily="34" charset="0"/>
              </a:rPr>
              <a:t>Nuestros clientes tienen acceso en tiempo real a través de internet a una plataforma de consulta de información de seguros, como:</a:t>
            </a:r>
            <a:endParaRPr lang="es" b="1" dirty="0">
              <a:solidFill>
                <a:prstClr val="white"/>
              </a:solidFill>
              <a:latin typeface="Avenir Next" panose="020B0503020202020204" pitchFamily="34" charset="0"/>
              <a:ea typeface="Calibri" panose="020F0502020204030204" pitchFamily="34" charset="0"/>
            </a:endParaRPr>
          </a:p>
        </p:txBody>
      </p:sp>
      <p:sp>
        <p:nvSpPr>
          <p:cNvPr id="16" name="Rectangle 15">
            <a:extLst>
              <a:ext uri="{FF2B5EF4-FFF2-40B4-BE49-F238E27FC236}">
                <a16:creationId xmlns:a16="http://schemas.microsoft.com/office/drawing/2014/main" id="{364A9BDC-4E00-C64F-9AA5-99CE1E848CCC}"/>
              </a:ext>
            </a:extLst>
          </p:cNvPr>
          <p:cNvSpPr/>
          <p:nvPr/>
        </p:nvSpPr>
        <p:spPr>
          <a:xfrm>
            <a:off x="7059359" y="476672"/>
            <a:ext cx="3950983" cy="1421928"/>
          </a:xfrm>
          <a:prstGeom prst="rect">
            <a:avLst/>
          </a:prstGeom>
        </p:spPr>
        <p:txBody>
          <a:bodyPr wrap="square">
            <a:spAutoFit/>
          </a:bodyPr>
          <a:lstStyle/>
          <a:p>
            <a:pPr algn="r" defTabSz="914400">
              <a:lnSpc>
                <a:spcPct val="90000"/>
              </a:lnSpc>
              <a:defRPr/>
            </a:pPr>
            <a:r>
              <a:rPr lang="e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SEGUROS</a:t>
            </a:r>
          </a:p>
          <a:p>
            <a:pPr algn="r" defTabSz="914400">
              <a:lnSpc>
                <a:spcPct val="90000"/>
              </a:lnSpc>
              <a:defRPr/>
            </a:pPr>
            <a:r>
              <a:rPr lang="e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SISTEMA</a:t>
            </a:r>
          </a:p>
        </p:txBody>
      </p:sp>
      <p:pic>
        <p:nvPicPr>
          <p:cNvPr id="2" name="Picture 1">
            <a:extLst>
              <a:ext uri="{FF2B5EF4-FFF2-40B4-BE49-F238E27FC236}">
                <a16:creationId xmlns:a16="http://schemas.microsoft.com/office/drawing/2014/main" id="{C8F23E6C-25C8-C9CE-63CF-4EC708F8958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05363" y="6342590"/>
            <a:ext cx="921188" cy="239659"/>
          </a:xfrm>
          <a:prstGeom prst="rect">
            <a:avLst/>
          </a:prstGeom>
          <a:effectLst/>
        </p:spPr>
      </p:pic>
      <p:grpSp>
        <p:nvGrpSpPr>
          <p:cNvPr id="13" name="Group 12">
            <a:extLst>
              <a:ext uri="{FF2B5EF4-FFF2-40B4-BE49-F238E27FC236}">
                <a16:creationId xmlns:a16="http://schemas.microsoft.com/office/drawing/2014/main" id="{67858F3D-CFE1-C01D-7DAB-99F2EA80E8CB}"/>
              </a:ext>
            </a:extLst>
          </p:cNvPr>
          <p:cNvGrpSpPr/>
          <p:nvPr/>
        </p:nvGrpSpPr>
        <p:grpSpPr>
          <a:xfrm rot="10800000">
            <a:off x="5909682" y="2060848"/>
            <a:ext cx="6320439" cy="45721"/>
            <a:chOff x="-4721522" y="391972"/>
            <a:chExt cx="6320439" cy="45721"/>
          </a:xfrm>
          <a:solidFill>
            <a:srgbClr val="05B0F0"/>
          </a:solidFill>
        </p:grpSpPr>
        <p:sp>
          <p:nvSpPr>
            <p:cNvPr id="14" name="Rectangle 13">
              <a:extLst>
                <a:ext uri="{FF2B5EF4-FFF2-40B4-BE49-F238E27FC236}">
                  <a16:creationId xmlns:a16="http://schemas.microsoft.com/office/drawing/2014/main" id="{B74A1BE9-5EC9-DF5F-673E-3ED6356F4066}"/>
                </a:ext>
              </a:extLst>
            </p:cNvPr>
            <p:cNvSpPr/>
            <p:nvPr/>
          </p:nvSpPr>
          <p:spPr>
            <a:xfrm>
              <a:off x="-4721522" y="391974"/>
              <a:ext cx="5919271"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 name="Rectangle 14">
              <a:extLst>
                <a:ext uri="{FF2B5EF4-FFF2-40B4-BE49-F238E27FC236}">
                  <a16:creationId xmlns:a16="http://schemas.microsoft.com/office/drawing/2014/main" id="{F763FCA7-DEBB-7419-7D9B-1385DCEA50FC}"/>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Rectangle 16">
              <a:extLst>
                <a:ext uri="{FF2B5EF4-FFF2-40B4-BE49-F238E27FC236}">
                  <a16:creationId xmlns:a16="http://schemas.microsoft.com/office/drawing/2014/main" id="{F918BECA-E54A-4FB1-5DB7-FE8121A23416}"/>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Rectangle 17">
              <a:extLst>
                <a:ext uri="{FF2B5EF4-FFF2-40B4-BE49-F238E27FC236}">
                  <a16:creationId xmlns:a16="http://schemas.microsoft.com/office/drawing/2014/main" id="{8CA72F3F-BC80-73AE-7549-C107D6A75A83}"/>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angle 18">
              <a:extLst>
                <a:ext uri="{FF2B5EF4-FFF2-40B4-BE49-F238E27FC236}">
                  <a16:creationId xmlns:a16="http://schemas.microsoft.com/office/drawing/2014/main" id="{2CC8FE5F-A16B-A7CF-5B70-A7C045E2E6D7}"/>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3" name="Rectangle 2">
            <a:extLst>
              <a:ext uri="{FF2B5EF4-FFF2-40B4-BE49-F238E27FC236}">
                <a16:creationId xmlns:a16="http://schemas.microsoft.com/office/drawing/2014/main" id="{2AB32734-E7A8-C222-E02C-A3313DC08225}"/>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Rectangle 4">
            <a:extLst>
              <a:ext uri="{FF2B5EF4-FFF2-40B4-BE49-F238E27FC236}">
                <a16:creationId xmlns:a16="http://schemas.microsoft.com/office/drawing/2014/main" id="{EFBF46F9-6040-1BBC-D588-8659F47D93C4}"/>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2" name="Group 11">
            <a:extLst>
              <a:ext uri="{FF2B5EF4-FFF2-40B4-BE49-F238E27FC236}">
                <a16:creationId xmlns:a16="http://schemas.microsoft.com/office/drawing/2014/main" id="{F43BEBA1-0FBA-A3D1-0EA8-84695CAEAAAA}"/>
              </a:ext>
            </a:extLst>
          </p:cNvPr>
          <p:cNvGrpSpPr/>
          <p:nvPr/>
        </p:nvGrpSpPr>
        <p:grpSpPr>
          <a:xfrm>
            <a:off x="9923704" y="6093296"/>
            <a:ext cx="996832" cy="145648"/>
            <a:chOff x="1945405" y="6163676"/>
            <a:chExt cx="996832" cy="145648"/>
          </a:xfrm>
          <a:solidFill>
            <a:srgbClr val="08B9F9"/>
          </a:solidFill>
        </p:grpSpPr>
        <p:sp>
          <p:nvSpPr>
            <p:cNvPr id="21" name="Rounded Rectangle 20">
              <a:extLst>
                <a:ext uri="{FF2B5EF4-FFF2-40B4-BE49-F238E27FC236}">
                  <a16:creationId xmlns:a16="http://schemas.microsoft.com/office/drawing/2014/main" id="{4A156D46-F3BF-4503-A887-1B0E5CF6D2F8}"/>
                </a:ext>
              </a:extLst>
            </p:cNvPr>
            <p:cNvSpPr/>
            <p:nvPr/>
          </p:nvSpPr>
          <p:spPr>
            <a:xfrm rot="5400000" flipV="1">
              <a:off x="2215695" y="6174139"/>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22" name="Rounded Rectangle 21">
              <a:extLst>
                <a:ext uri="{FF2B5EF4-FFF2-40B4-BE49-F238E27FC236}">
                  <a16:creationId xmlns:a16="http://schemas.microsoft.com/office/drawing/2014/main" id="{45D074D5-AF69-7078-4477-F614E3C79EF6}"/>
                </a:ext>
              </a:extLst>
            </p:cNvPr>
            <p:cNvSpPr/>
            <p:nvPr/>
          </p:nvSpPr>
          <p:spPr>
            <a:xfrm rot="5400000" flipV="1">
              <a:off x="2807053"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23" name="Rounded Rectangle 22">
              <a:extLst>
                <a:ext uri="{FF2B5EF4-FFF2-40B4-BE49-F238E27FC236}">
                  <a16:creationId xmlns:a16="http://schemas.microsoft.com/office/drawing/2014/main" id="{A69F1120-055F-C028-764D-1F7014271B4D}"/>
                </a:ext>
              </a:extLst>
            </p:cNvPr>
            <p:cNvSpPr/>
            <p:nvPr/>
          </p:nvSpPr>
          <p:spPr>
            <a:xfrm rot="5400000" flipV="1">
              <a:off x="2513999"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dirty="0">
                <a:solidFill>
                  <a:srgbClr val="FFFFFF"/>
                </a:solidFill>
                <a:sym typeface="Helvetica Neue Medium"/>
              </a:endParaRPr>
            </a:p>
          </p:txBody>
        </p:sp>
        <p:sp>
          <p:nvSpPr>
            <p:cNvPr id="24" name="Rounded Rectangle 23">
              <a:extLst>
                <a:ext uri="{FF2B5EF4-FFF2-40B4-BE49-F238E27FC236}">
                  <a16:creationId xmlns:a16="http://schemas.microsoft.com/office/drawing/2014/main" id="{F703115D-EEE4-8B3A-D3AD-F51C296AFBF2}"/>
                </a:ext>
              </a:extLst>
            </p:cNvPr>
            <p:cNvSpPr/>
            <p:nvPr/>
          </p:nvSpPr>
          <p:spPr>
            <a:xfrm rot="5400000" flipV="1">
              <a:off x="1934944"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grpSp>
    </p:spTree>
    <p:extLst>
      <p:ext uri="{BB962C8B-B14F-4D97-AF65-F5344CB8AC3E}">
        <p14:creationId xmlns:p14="http://schemas.microsoft.com/office/powerpoint/2010/main" val="303653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5" name="Picture 4">
            <a:extLst>
              <a:ext uri="{FF2B5EF4-FFF2-40B4-BE49-F238E27FC236}">
                <a16:creationId xmlns:a16="http://schemas.microsoft.com/office/drawing/2014/main" id="{8493AA8E-F0C5-4C19-541F-C70C32DDBE2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2000"/>
                    </a14:imgEffect>
                  </a14:imgLayer>
                </a14:imgProps>
              </a:ext>
              <a:ext uri="{28A0092B-C50C-407E-A947-70E740481C1C}">
                <a14:useLocalDpi xmlns:a14="http://schemas.microsoft.com/office/drawing/2010/main" val="0"/>
              </a:ext>
            </a:extLst>
          </a:blip>
          <a:stretch>
            <a:fillRect/>
          </a:stretch>
        </p:blipFill>
        <p:spPr>
          <a:xfrm>
            <a:off x="2971502" y="-80902"/>
            <a:ext cx="9272269" cy="6967524"/>
          </a:xfrm>
          <a:prstGeom prst="rect">
            <a:avLst/>
          </a:prstGeom>
        </p:spPr>
      </p:pic>
      <p:sp>
        <p:nvSpPr>
          <p:cNvPr id="4" name="Rectangle 5">
            <a:extLst>
              <a:ext uri="{FF2B5EF4-FFF2-40B4-BE49-F238E27FC236}">
                <a16:creationId xmlns:a16="http://schemas.microsoft.com/office/drawing/2014/main" id="{02725199-EBA7-16CF-EE23-0EAAA24BE41B}"/>
              </a:ext>
            </a:extLst>
          </p:cNvPr>
          <p:cNvSpPr/>
          <p:nvPr/>
        </p:nvSpPr>
        <p:spPr>
          <a:xfrm>
            <a:off x="-38126" y="0"/>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nvGrpSpPr>
          <p:cNvPr id="13" name="Group 12">
            <a:extLst>
              <a:ext uri="{FF2B5EF4-FFF2-40B4-BE49-F238E27FC236}">
                <a16:creationId xmlns:a16="http://schemas.microsoft.com/office/drawing/2014/main" id="{3E35BFF5-9821-9705-B686-41BCED5B4FCE}"/>
              </a:ext>
            </a:extLst>
          </p:cNvPr>
          <p:cNvGrpSpPr/>
          <p:nvPr/>
        </p:nvGrpSpPr>
        <p:grpSpPr>
          <a:xfrm>
            <a:off x="7289968" y="3391597"/>
            <a:ext cx="2619447" cy="648072"/>
            <a:chOff x="4768572" y="3799969"/>
            <a:chExt cx="2619447" cy="648072"/>
          </a:xfrm>
        </p:grpSpPr>
        <p:pic>
          <p:nvPicPr>
            <p:cNvPr id="6" name="Graphic 5" descr="Internet with solid fill">
              <a:extLst>
                <a:ext uri="{FF2B5EF4-FFF2-40B4-BE49-F238E27FC236}">
                  <a16:creationId xmlns:a16="http://schemas.microsoft.com/office/drawing/2014/main" id="{8C559A0B-8F53-9C83-F8A5-F9AAFAB667A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68572" y="3799969"/>
              <a:ext cx="648072" cy="648072"/>
            </a:xfrm>
            <a:prstGeom prst="rect">
              <a:avLst/>
            </a:prstGeom>
          </p:spPr>
        </p:pic>
        <p:sp>
          <p:nvSpPr>
            <p:cNvPr id="7" name="TextBox 6">
              <a:extLst>
                <a:ext uri="{FF2B5EF4-FFF2-40B4-BE49-F238E27FC236}">
                  <a16:creationId xmlns:a16="http://schemas.microsoft.com/office/drawing/2014/main" id="{9801DA34-5E48-AE2C-F7D7-1225103D631A}"/>
                </a:ext>
              </a:extLst>
            </p:cNvPr>
            <p:cNvSpPr txBox="1"/>
            <p:nvPr/>
          </p:nvSpPr>
          <p:spPr>
            <a:xfrm>
              <a:off x="5547759" y="3831618"/>
              <a:ext cx="1840260" cy="584775"/>
            </a:xfrm>
            <a:prstGeom prst="rect">
              <a:avLst/>
            </a:prstGeom>
            <a:noFill/>
          </p:spPr>
          <p:txBody>
            <a:bodyPr wrap="square" rtlCol="0">
              <a:spAutoFit/>
            </a:bodyPr>
            <a:lstStyle/>
            <a:p>
              <a:r>
                <a:rPr lang="es-ES_tradnl" sz="1600" dirty="0">
                  <a:solidFill>
                    <a:schemeClr val="bg1"/>
                  </a:solidFill>
                  <a:latin typeface="Avenir Next" panose="020B0503020202020204" pitchFamily="34" charset="0"/>
                </a:rPr>
                <a:t>Sistema THB de Control Interno</a:t>
              </a:r>
            </a:p>
          </p:txBody>
        </p:sp>
      </p:grpSp>
      <p:grpSp>
        <p:nvGrpSpPr>
          <p:cNvPr id="14" name="Group 13">
            <a:extLst>
              <a:ext uri="{FF2B5EF4-FFF2-40B4-BE49-F238E27FC236}">
                <a16:creationId xmlns:a16="http://schemas.microsoft.com/office/drawing/2014/main" id="{E770E71D-2987-2F5A-008A-A530AF24EE58}"/>
              </a:ext>
            </a:extLst>
          </p:cNvPr>
          <p:cNvGrpSpPr/>
          <p:nvPr/>
        </p:nvGrpSpPr>
        <p:grpSpPr>
          <a:xfrm>
            <a:off x="7289968" y="4209435"/>
            <a:ext cx="2620361" cy="707886"/>
            <a:chOff x="4738665" y="4666748"/>
            <a:chExt cx="2620361" cy="707886"/>
          </a:xfrm>
        </p:grpSpPr>
        <p:sp>
          <p:nvSpPr>
            <p:cNvPr id="9" name="TextBox 8">
              <a:extLst>
                <a:ext uri="{FF2B5EF4-FFF2-40B4-BE49-F238E27FC236}">
                  <a16:creationId xmlns:a16="http://schemas.microsoft.com/office/drawing/2014/main" id="{F1C6DB31-F178-2F6E-41E6-C04B39AEB2CC}"/>
                </a:ext>
              </a:extLst>
            </p:cNvPr>
            <p:cNvSpPr txBox="1"/>
            <p:nvPr/>
          </p:nvSpPr>
          <p:spPr>
            <a:xfrm>
              <a:off x="5618640" y="4728304"/>
              <a:ext cx="1740386" cy="584775"/>
            </a:xfrm>
            <a:prstGeom prst="rect">
              <a:avLst/>
            </a:prstGeom>
            <a:noFill/>
          </p:spPr>
          <p:txBody>
            <a:bodyPr wrap="square" rtlCol="0">
              <a:spAutoFit/>
            </a:bodyPr>
            <a:lstStyle/>
            <a:p>
              <a:r>
                <a:rPr lang="es-ES_tradnl" sz="1600" dirty="0">
                  <a:solidFill>
                    <a:schemeClr val="bg1"/>
                  </a:solidFill>
                  <a:latin typeface="Avenir Next" panose="020B0503020202020204" pitchFamily="34" charset="0"/>
                </a:rPr>
                <a:t>Seguros de Autos Online</a:t>
              </a:r>
              <a:r>
                <a:rPr lang="es-ES_tradnl" sz="1600" dirty="0">
                  <a:solidFill>
                    <a:srgbClr val="FFFF00"/>
                  </a:solidFill>
                  <a:latin typeface="Avenir Next" panose="020B0503020202020204" pitchFamily="34" charset="0"/>
                </a:rPr>
                <a:t>*</a:t>
              </a:r>
            </a:p>
          </p:txBody>
        </p:sp>
        <p:pic>
          <p:nvPicPr>
            <p:cNvPr id="18" name="Graphic 17" descr="Convertible with solid fill">
              <a:extLst>
                <a:ext uri="{FF2B5EF4-FFF2-40B4-BE49-F238E27FC236}">
                  <a16:creationId xmlns:a16="http://schemas.microsoft.com/office/drawing/2014/main" id="{6F2E31C1-CF7F-4825-ECF5-039651FB67CD}"/>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738665" y="4666748"/>
              <a:ext cx="707886" cy="707886"/>
            </a:xfrm>
            <a:prstGeom prst="rect">
              <a:avLst/>
            </a:prstGeom>
          </p:spPr>
        </p:pic>
      </p:grpSp>
      <p:grpSp>
        <p:nvGrpSpPr>
          <p:cNvPr id="12" name="Group 11">
            <a:extLst>
              <a:ext uri="{FF2B5EF4-FFF2-40B4-BE49-F238E27FC236}">
                <a16:creationId xmlns:a16="http://schemas.microsoft.com/office/drawing/2014/main" id="{86FC5267-D3FD-373B-1DC2-E5FA5320E6DC}"/>
              </a:ext>
            </a:extLst>
          </p:cNvPr>
          <p:cNvGrpSpPr/>
          <p:nvPr/>
        </p:nvGrpSpPr>
        <p:grpSpPr>
          <a:xfrm>
            <a:off x="7332821" y="2540281"/>
            <a:ext cx="2704829" cy="562366"/>
            <a:chOff x="4811425" y="2858428"/>
            <a:chExt cx="2704829" cy="562366"/>
          </a:xfrm>
        </p:grpSpPr>
        <p:pic>
          <p:nvPicPr>
            <p:cNvPr id="24" name="Graphic 23" descr="Smart Phone with solid fill">
              <a:extLst>
                <a:ext uri="{FF2B5EF4-FFF2-40B4-BE49-F238E27FC236}">
                  <a16:creationId xmlns:a16="http://schemas.microsoft.com/office/drawing/2014/main" id="{69960751-C0CE-744C-B30E-C83AAFA3C809}"/>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4811425" y="2858428"/>
              <a:ext cx="562366" cy="562366"/>
            </a:xfrm>
            <a:prstGeom prst="rect">
              <a:avLst/>
            </a:prstGeom>
          </p:spPr>
        </p:pic>
        <p:sp>
          <p:nvSpPr>
            <p:cNvPr id="25" name="TextBox 24">
              <a:extLst>
                <a:ext uri="{FF2B5EF4-FFF2-40B4-BE49-F238E27FC236}">
                  <a16:creationId xmlns:a16="http://schemas.microsoft.com/office/drawing/2014/main" id="{F3C113C3-E72E-A3A6-A88C-A5A7787F53CD}"/>
                </a:ext>
              </a:extLst>
            </p:cNvPr>
            <p:cNvSpPr txBox="1"/>
            <p:nvPr/>
          </p:nvSpPr>
          <p:spPr>
            <a:xfrm>
              <a:off x="5580112" y="2954945"/>
              <a:ext cx="1936142" cy="369332"/>
            </a:xfrm>
            <a:prstGeom prst="rect">
              <a:avLst/>
            </a:prstGeom>
            <a:noFill/>
          </p:spPr>
          <p:txBody>
            <a:bodyPr wrap="square" rtlCol="0">
              <a:spAutoFit/>
            </a:bodyPr>
            <a:lstStyle/>
            <a:p>
              <a:r>
                <a:rPr lang="es-ES_tradnl" dirty="0">
                  <a:solidFill>
                    <a:schemeClr val="bg1"/>
                  </a:solidFill>
                  <a:latin typeface="Avenir Next" panose="020B0503020202020204" pitchFamily="34" charset="0"/>
                </a:rPr>
                <a:t>App Móvil</a:t>
              </a:r>
              <a:r>
                <a:rPr lang="es-ES_tradnl" dirty="0">
                  <a:solidFill>
                    <a:srgbClr val="FFFF00"/>
                  </a:solidFill>
                  <a:latin typeface="Avenir Next" panose="020B0503020202020204" pitchFamily="34" charset="0"/>
                </a:rPr>
                <a:t>*</a:t>
              </a:r>
            </a:p>
          </p:txBody>
        </p:sp>
      </p:grpSp>
      <p:grpSp>
        <p:nvGrpSpPr>
          <p:cNvPr id="11" name="Group 10">
            <a:extLst>
              <a:ext uri="{FF2B5EF4-FFF2-40B4-BE49-F238E27FC236}">
                <a16:creationId xmlns:a16="http://schemas.microsoft.com/office/drawing/2014/main" id="{8A4170A6-5FE5-FC08-54D2-95E7C1EAE3AB}"/>
              </a:ext>
            </a:extLst>
          </p:cNvPr>
          <p:cNvGrpSpPr/>
          <p:nvPr/>
        </p:nvGrpSpPr>
        <p:grpSpPr>
          <a:xfrm>
            <a:off x="7289968" y="1780775"/>
            <a:ext cx="2985489" cy="623219"/>
            <a:chOff x="4780999" y="1859473"/>
            <a:chExt cx="2985489" cy="623219"/>
          </a:xfrm>
        </p:grpSpPr>
        <p:pic>
          <p:nvPicPr>
            <p:cNvPr id="31" name="Graphic 30" descr="Ui Ux with solid fill">
              <a:extLst>
                <a:ext uri="{FF2B5EF4-FFF2-40B4-BE49-F238E27FC236}">
                  <a16:creationId xmlns:a16="http://schemas.microsoft.com/office/drawing/2014/main" id="{7A34AFAA-D8D7-B0B3-1E11-10FF263F0CA5}"/>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80999" y="1859473"/>
              <a:ext cx="623219" cy="623219"/>
            </a:xfrm>
            <a:prstGeom prst="rect">
              <a:avLst/>
            </a:prstGeom>
          </p:spPr>
        </p:pic>
        <p:sp>
          <p:nvSpPr>
            <p:cNvPr id="33" name="TextBox 32">
              <a:extLst>
                <a:ext uri="{FF2B5EF4-FFF2-40B4-BE49-F238E27FC236}">
                  <a16:creationId xmlns:a16="http://schemas.microsoft.com/office/drawing/2014/main" id="{CAA32F9A-C4D4-6AC8-9C0C-C23B23C73B3C}"/>
                </a:ext>
              </a:extLst>
            </p:cNvPr>
            <p:cNvSpPr txBox="1"/>
            <p:nvPr/>
          </p:nvSpPr>
          <p:spPr>
            <a:xfrm>
              <a:off x="5580112" y="1878695"/>
              <a:ext cx="2186376" cy="584775"/>
            </a:xfrm>
            <a:prstGeom prst="rect">
              <a:avLst/>
            </a:prstGeom>
            <a:noFill/>
          </p:spPr>
          <p:txBody>
            <a:bodyPr wrap="square" rtlCol="0">
              <a:spAutoFit/>
            </a:bodyPr>
            <a:lstStyle/>
            <a:p>
              <a:r>
                <a:rPr lang="es-ES_tradnl" sz="1600" dirty="0">
                  <a:solidFill>
                    <a:schemeClr val="bg1"/>
                  </a:solidFill>
                  <a:latin typeface="Avenir Next" panose="020B0503020202020204" pitchFamily="34" charset="0"/>
                </a:rPr>
                <a:t>Plataforma Seguros Opcionales</a:t>
              </a:r>
            </a:p>
          </p:txBody>
        </p:sp>
      </p:grpSp>
      <p:sp>
        <p:nvSpPr>
          <p:cNvPr id="34" name="TextBox 33">
            <a:extLst>
              <a:ext uri="{FF2B5EF4-FFF2-40B4-BE49-F238E27FC236}">
                <a16:creationId xmlns:a16="http://schemas.microsoft.com/office/drawing/2014/main" id="{7C182F76-5B39-89B6-B850-13881C1C844B}"/>
              </a:ext>
            </a:extLst>
          </p:cNvPr>
          <p:cNvSpPr txBox="1"/>
          <p:nvPr/>
        </p:nvSpPr>
        <p:spPr>
          <a:xfrm>
            <a:off x="1559496" y="572487"/>
            <a:ext cx="4610061" cy="1200329"/>
          </a:xfrm>
          <a:prstGeom prst="rect">
            <a:avLst/>
          </a:prstGeom>
          <a:noFill/>
        </p:spPr>
        <p:txBody>
          <a:bodyPr wrap="square" rtlCol="0">
            <a:spAutoFit/>
          </a:bodyPr>
          <a:lstStyle/>
          <a:p>
            <a:pPr>
              <a:tabLst>
                <a:tab pos="120650" algn="l"/>
              </a:tabLst>
            </a:pPr>
            <a:r>
              <a:rPr lang="es-ES_tradnl" sz="3600" b="1" cap="all" dirty="0">
                <a:solidFill>
                  <a:schemeClr val="bg1"/>
                </a:solidFill>
                <a:latin typeface="Lato Heavy" panose="020F0502020204030203" pitchFamily="34" charset="0"/>
                <a:ea typeface="Lato Heavy" panose="020F0502020204030203" pitchFamily="34" charset="0"/>
                <a:cs typeface="Lato Heavy" panose="020F0502020204030203" pitchFamily="34" charset="0"/>
              </a:rPr>
              <a:t>THB Tecnología &amp; THB Asistencia</a:t>
            </a:r>
          </a:p>
        </p:txBody>
      </p:sp>
      <p:sp>
        <p:nvSpPr>
          <p:cNvPr id="19" name="TextBox 32">
            <a:extLst>
              <a:ext uri="{FF2B5EF4-FFF2-40B4-BE49-F238E27FC236}">
                <a16:creationId xmlns:a16="http://schemas.microsoft.com/office/drawing/2014/main" id="{CAA32F9A-C4D4-6AC8-9C0C-C23B23C73B3C}"/>
              </a:ext>
            </a:extLst>
          </p:cNvPr>
          <p:cNvSpPr txBox="1"/>
          <p:nvPr/>
        </p:nvSpPr>
        <p:spPr>
          <a:xfrm>
            <a:off x="7071403" y="5190891"/>
            <a:ext cx="2286725" cy="446276"/>
          </a:xfrm>
          <a:prstGeom prst="rect">
            <a:avLst/>
          </a:prstGeom>
          <a:noFill/>
        </p:spPr>
        <p:txBody>
          <a:bodyPr wrap="square" rtlCol="0">
            <a:spAutoFit/>
          </a:bodyPr>
          <a:lstStyle/>
          <a:p>
            <a:pPr algn="ctr"/>
            <a:r>
              <a:rPr lang="es-ES_tradnl" sz="1200" dirty="0">
                <a:solidFill>
                  <a:srgbClr val="FFFF00"/>
                </a:solidFill>
                <a:latin typeface="Avenir Next" panose="020B0503020202020204" pitchFamily="34" charset="0"/>
              </a:rPr>
              <a:t>*</a:t>
            </a:r>
            <a:r>
              <a:rPr lang="es-ES_tradnl" sz="1100" dirty="0">
                <a:solidFill>
                  <a:srgbClr val="FFFF00"/>
                </a:solidFill>
                <a:latin typeface="Avenir Next" panose="020B0503020202020204" pitchFamily="34" charset="0"/>
              </a:rPr>
              <a:t> </a:t>
            </a:r>
            <a:r>
              <a:rPr lang="es-ES_tradnl" sz="1050" dirty="0">
                <a:solidFill>
                  <a:schemeClr val="bg1"/>
                </a:solidFill>
                <a:latin typeface="Avenir Next" panose="020B0503020202020204" pitchFamily="34" charset="0"/>
              </a:rPr>
              <a:t>Servicios en desarrollo en algunos países de la Región</a:t>
            </a:r>
          </a:p>
        </p:txBody>
      </p:sp>
      <p:sp>
        <p:nvSpPr>
          <p:cNvPr id="8" name="TextBox 7">
            <a:extLst>
              <a:ext uri="{FF2B5EF4-FFF2-40B4-BE49-F238E27FC236}">
                <a16:creationId xmlns:a16="http://schemas.microsoft.com/office/drawing/2014/main" id="{DDB933CD-7C1F-7195-5452-6637EF7B6FB5}"/>
              </a:ext>
            </a:extLst>
          </p:cNvPr>
          <p:cNvSpPr txBox="1"/>
          <p:nvPr/>
        </p:nvSpPr>
        <p:spPr>
          <a:xfrm>
            <a:off x="1631505" y="3963837"/>
            <a:ext cx="2648835" cy="1015663"/>
          </a:xfrm>
          <a:prstGeom prst="rect">
            <a:avLst/>
          </a:prstGeom>
          <a:noFill/>
        </p:spPr>
        <p:txBody>
          <a:bodyPr wrap="square" rtlCol="0">
            <a:spAutoFit/>
          </a:bodyPr>
          <a:lstStyle/>
          <a:p>
            <a:r>
              <a:rPr lang="es-ES_tradnl" sz="2000" dirty="0">
                <a:solidFill>
                  <a:schemeClr val="bg1"/>
                </a:solidFill>
                <a:latin typeface="Avenir Next" panose="020B0503020202020204" pitchFamily="34" charset="0"/>
                <a:ea typeface="Lato Heavy" panose="020F0502020204030203" pitchFamily="34" charset="0"/>
                <a:cs typeface="Lato Heavy" panose="020F0502020204030203" pitchFamily="34" charset="0"/>
              </a:rPr>
              <a:t>Atención Personalizada Multicanal</a:t>
            </a:r>
          </a:p>
        </p:txBody>
      </p:sp>
      <p:sp>
        <p:nvSpPr>
          <p:cNvPr id="10" name="TextBox 9">
            <a:extLst>
              <a:ext uri="{FF2B5EF4-FFF2-40B4-BE49-F238E27FC236}">
                <a16:creationId xmlns:a16="http://schemas.microsoft.com/office/drawing/2014/main" id="{9C9ACF4E-6633-DAD6-DA74-A6D55FF60785}"/>
              </a:ext>
            </a:extLst>
          </p:cNvPr>
          <p:cNvSpPr txBox="1"/>
          <p:nvPr/>
        </p:nvSpPr>
        <p:spPr>
          <a:xfrm>
            <a:off x="1631504" y="2560477"/>
            <a:ext cx="3041534" cy="1015663"/>
          </a:xfrm>
          <a:prstGeom prst="rect">
            <a:avLst/>
          </a:prstGeom>
          <a:noFill/>
        </p:spPr>
        <p:txBody>
          <a:bodyPr wrap="square" rtlCol="0">
            <a:spAutoFit/>
          </a:bodyPr>
          <a:lstStyle/>
          <a:p>
            <a:r>
              <a:rPr lang="es-ES_tradnl" sz="2000" dirty="0">
                <a:solidFill>
                  <a:schemeClr val="bg1"/>
                </a:solidFill>
                <a:latin typeface="Avenir Next" panose="020B0503020202020204" pitchFamily="34" charset="0"/>
              </a:rPr>
              <a:t>Sistema Exclusivo para el control y seguimiento de cada llamada</a:t>
            </a:r>
          </a:p>
        </p:txBody>
      </p:sp>
      <p:grpSp>
        <p:nvGrpSpPr>
          <p:cNvPr id="15" name="Group 14">
            <a:extLst>
              <a:ext uri="{FF2B5EF4-FFF2-40B4-BE49-F238E27FC236}">
                <a16:creationId xmlns:a16="http://schemas.microsoft.com/office/drawing/2014/main" id="{83E32349-E0EF-256A-145D-822D87F881B5}"/>
              </a:ext>
            </a:extLst>
          </p:cNvPr>
          <p:cNvGrpSpPr/>
          <p:nvPr/>
        </p:nvGrpSpPr>
        <p:grpSpPr>
          <a:xfrm>
            <a:off x="-382799" y="2139903"/>
            <a:ext cx="6315530" cy="45721"/>
            <a:chOff x="-4716613" y="391972"/>
            <a:chExt cx="6315530" cy="45721"/>
          </a:xfrm>
          <a:solidFill>
            <a:schemeClr val="accent2">
              <a:lumMod val="60000"/>
              <a:lumOff val="40000"/>
            </a:schemeClr>
          </a:solidFill>
        </p:grpSpPr>
        <p:sp>
          <p:nvSpPr>
            <p:cNvPr id="17" name="Rectangle 16">
              <a:extLst>
                <a:ext uri="{FF2B5EF4-FFF2-40B4-BE49-F238E27FC236}">
                  <a16:creationId xmlns:a16="http://schemas.microsoft.com/office/drawing/2014/main" id="{7938674E-E0DD-C1E0-4D03-664539F772BE}"/>
                </a:ext>
              </a:extLst>
            </p:cNvPr>
            <p:cNvSpPr/>
            <p:nvPr/>
          </p:nvSpPr>
          <p:spPr>
            <a:xfrm>
              <a:off x="-4716613" y="391973"/>
              <a:ext cx="5914362"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0" name="Rectangle 19">
              <a:extLst>
                <a:ext uri="{FF2B5EF4-FFF2-40B4-BE49-F238E27FC236}">
                  <a16:creationId xmlns:a16="http://schemas.microsoft.com/office/drawing/2014/main" id="{7238A1CC-583A-912D-BD22-07FB582FA68C}"/>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Rectangle 20">
              <a:extLst>
                <a:ext uri="{FF2B5EF4-FFF2-40B4-BE49-F238E27FC236}">
                  <a16:creationId xmlns:a16="http://schemas.microsoft.com/office/drawing/2014/main" id="{5C98C0DD-2AF8-A688-B2E5-11F31943F9B4}"/>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Rectangle 21">
              <a:extLst>
                <a:ext uri="{FF2B5EF4-FFF2-40B4-BE49-F238E27FC236}">
                  <a16:creationId xmlns:a16="http://schemas.microsoft.com/office/drawing/2014/main" id="{C0AC83C6-5F56-78BC-5B31-D119195986D8}"/>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Rectangle 22">
              <a:extLst>
                <a:ext uri="{FF2B5EF4-FFF2-40B4-BE49-F238E27FC236}">
                  <a16:creationId xmlns:a16="http://schemas.microsoft.com/office/drawing/2014/main" id="{D89529F7-FCBE-0787-48C3-851C0DEE7B68}"/>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cxnSp>
        <p:nvCxnSpPr>
          <p:cNvPr id="29" name="Straight Connector 28">
            <a:extLst>
              <a:ext uri="{FF2B5EF4-FFF2-40B4-BE49-F238E27FC236}">
                <a16:creationId xmlns:a16="http://schemas.microsoft.com/office/drawing/2014/main" id="{2963622C-C848-1FF6-9DFC-25C3F63B9564}"/>
              </a:ext>
            </a:extLst>
          </p:cNvPr>
          <p:cNvCxnSpPr>
            <a:cxnSpLocks/>
          </p:cNvCxnSpPr>
          <p:nvPr/>
        </p:nvCxnSpPr>
        <p:spPr>
          <a:xfrm>
            <a:off x="7289968" y="2403993"/>
            <a:ext cx="29854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CF9B749-2CF4-A826-7A19-5E8F4996EA59}"/>
              </a:ext>
            </a:extLst>
          </p:cNvPr>
          <p:cNvCxnSpPr>
            <a:cxnSpLocks/>
          </p:cNvCxnSpPr>
          <p:nvPr/>
        </p:nvCxnSpPr>
        <p:spPr>
          <a:xfrm>
            <a:off x="7289968" y="3217508"/>
            <a:ext cx="29854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8A3EFDE-DEF0-D43E-BFFF-E19C56C25463}"/>
              </a:ext>
            </a:extLst>
          </p:cNvPr>
          <p:cNvCxnSpPr>
            <a:cxnSpLocks/>
          </p:cNvCxnSpPr>
          <p:nvPr/>
        </p:nvCxnSpPr>
        <p:spPr>
          <a:xfrm>
            <a:off x="7289968" y="4151150"/>
            <a:ext cx="29854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C2368D2-6136-7787-4F4B-9793EB8C8D7E}"/>
              </a:ext>
            </a:extLst>
          </p:cNvPr>
          <p:cNvCxnSpPr>
            <a:cxnSpLocks/>
          </p:cNvCxnSpPr>
          <p:nvPr/>
        </p:nvCxnSpPr>
        <p:spPr>
          <a:xfrm>
            <a:off x="7289968" y="4967579"/>
            <a:ext cx="29854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33D7148-D7F0-1241-82A0-A0CB1A0B3CE8}"/>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Rectangle 2">
            <a:extLst>
              <a:ext uri="{FF2B5EF4-FFF2-40B4-BE49-F238E27FC236}">
                <a16:creationId xmlns:a16="http://schemas.microsoft.com/office/drawing/2014/main" id="{A9041327-C6DD-9917-48CA-2AAF5313F250}"/>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26" name="Group 25">
            <a:extLst>
              <a:ext uri="{FF2B5EF4-FFF2-40B4-BE49-F238E27FC236}">
                <a16:creationId xmlns:a16="http://schemas.microsoft.com/office/drawing/2014/main" id="{F2105259-109F-B5C1-58A5-AC228EB67EDE}"/>
              </a:ext>
            </a:extLst>
          </p:cNvPr>
          <p:cNvGrpSpPr/>
          <p:nvPr/>
        </p:nvGrpSpPr>
        <p:grpSpPr>
          <a:xfrm>
            <a:off x="1799157" y="5659616"/>
            <a:ext cx="996832" cy="145648"/>
            <a:chOff x="1945405" y="6163676"/>
            <a:chExt cx="996832" cy="145648"/>
          </a:xfrm>
          <a:solidFill>
            <a:schemeClr val="accent2">
              <a:lumMod val="60000"/>
              <a:lumOff val="40000"/>
            </a:schemeClr>
          </a:solidFill>
        </p:grpSpPr>
        <p:sp>
          <p:nvSpPr>
            <p:cNvPr id="27" name="Rounded Rectangle 26">
              <a:extLst>
                <a:ext uri="{FF2B5EF4-FFF2-40B4-BE49-F238E27FC236}">
                  <a16:creationId xmlns:a16="http://schemas.microsoft.com/office/drawing/2014/main" id="{E39CF8D8-FFA1-1454-AA2D-DFD9469F0720}"/>
                </a:ext>
              </a:extLst>
            </p:cNvPr>
            <p:cNvSpPr/>
            <p:nvPr/>
          </p:nvSpPr>
          <p:spPr>
            <a:xfrm rot="5400000" flipV="1">
              <a:off x="2215695" y="6174139"/>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28" name="Rounded Rectangle 27">
              <a:extLst>
                <a:ext uri="{FF2B5EF4-FFF2-40B4-BE49-F238E27FC236}">
                  <a16:creationId xmlns:a16="http://schemas.microsoft.com/office/drawing/2014/main" id="{0C4A2167-42A6-A30E-7F1D-C1836F6809C1}"/>
                </a:ext>
              </a:extLst>
            </p:cNvPr>
            <p:cNvSpPr/>
            <p:nvPr/>
          </p:nvSpPr>
          <p:spPr>
            <a:xfrm rot="5400000" flipV="1">
              <a:off x="2807053"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30" name="Rounded Rectangle 29">
              <a:extLst>
                <a:ext uri="{FF2B5EF4-FFF2-40B4-BE49-F238E27FC236}">
                  <a16:creationId xmlns:a16="http://schemas.microsoft.com/office/drawing/2014/main" id="{80C601F6-0C3A-8BAC-E91E-68F8E2843099}"/>
                </a:ext>
              </a:extLst>
            </p:cNvPr>
            <p:cNvSpPr/>
            <p:nvPr/>
          </p:nvSpPr>
          <p:spPr>
            <a:xfrm rot="5400000" flipV="1">
              <a:off x="2513999"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dirty="0">
                <a:solidFill>
                  <a:srgbClr val="FFFFFF"/>
                </a:solidFill>
                <a:sym typeface="Helvetica Neue Medium"/>
              </a:endParaRPr>
            </a:p>
          </p:txBody>
        </p:sp>
        <p:sp>
          <p:nvSpPr>
            <p:cNvPr id="32" name="Rounded Rectangle 31">
              <a:extLst>
                <a:ext uri="{FF2B5EF4-FFF2-40B4-BE49-F238E27FC236}">
                  <a16:creationId xmlns:a16="http://schemas.microsoft.com/office/drawing/2014/main" id="{EBFA6BDD-A5D9-84F9-BAFA-664C057AAB0F}"/>
                </a:ext>
              </a:extLst>
            </p:cNvPr>
            <p:cNvSpPr/>
            <p:nvPr/>
          </p:nvSpPr>
          <p:spPr>
            <a:xfrm rot="5400000" flipV="1">
              <a:off x="1934944" y="6174137"/>
              <a:ext cx="145646" cy="124723"/>
            </a:xfrm>
            <a:prstGeom prst="roundRect">
              <a:avLst>
                <a:gd name="adj" fmla="val 4667"/>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grpSp>
      <p:pic>
        <p:nvPicPr>
          <p:cNvPr id="36" name="Picture 35">
            <a:extLst>
              <a:ext uri="{FF2B5EF4-FFF2-40B4-BE49-F238E27FC236}">
                <a16:creationId xmlns:a16="http://schemas.microsoft.com/office/drawing/2014/main" id="{99E1BAEB-918C-459B-FE85-2D6001C6C794}"/>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spTree>
    <p:extLst>
      <p:ext uri="{BB962C8B-B14F-4D97-AF65-F5344CB8AC3E}">
        <p14:creationId xmlns:p14="http://schemas.microsoft.com/office/powerpoint/2010/main" val="301193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11" name="Picture 10">
            <a:extLst>
              <a:ext uri="{FF2B5EF4-FFF2-40B4-BE49-F238E27FC236}">
                <a16:creationId xmlns:a16="http://schemas.microsoft.com/office/drawing/2014/main" id="{1D5736CE-B569-D0AE-0ECC-A4223A708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619" y="-48832"/>
            <a:ext cx="9191502" cy="6906832"/>
          </a:xfrm>
          <a:prstGeom prst="rect">
            <a:avLst/>
          </a:prstGeom>
          <a:noFill/>
        </p:spPr>
      </p:pic>
      <p:sp>
        <p:nvSpPr>
          <p:cNvPr id="6" name="Rectangle 5">
            <a:extLst>
              <a:ext uri="{FF2B5EF4-FFF2-40B4-BE49-F238E27FC236}">
                <a16:creationId xmlns:a16="http://schemas.microsoft.com/office/drawing/2014/main" id="{131CCA2F-D97A-394F-41D1-3966F05D4716}"/>
              </a:ext>
            </a:extLst>
          </p:cNvPr>
          <p:cNvSpPr/>
          <p:nvPr/>
        </p:nvSpPr>
        <p:spPr>
          <a:xfrm>
            <a:off x="-76248" y="-56423"/>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7" name="Google Shape;77;p2"/>
          <p:cNvSpPr/>
          <p:nvPr/>
        </p:nvSpPr>
        <p:spPr>
          <a:xfrm>
            <a:off x="-25238007" y="3190425"/>
            <a:ext cx="10011779" cy="200055"/>
          </a:xfrm>
          <a:prstGeom prst="rect">
            <a:avLst/>
          </a:prstGeom>
          <a:solidFill>
            <a:srgbClr val="002060">
              <a:alpha val="56078"/>
            </a:srgbClr>
          </a:solidFill>
          <a:ln>
            <a:noFill/>
          </a:ln>
        </p:spPr>
        <p:txBody>
          <a:bodyPr spcFirstLastPara="1" wrap="square" lIns="0" tIns="0" rIns="0" bIns="0" anchor="ctr" anchorCtr="0">
            <a:spAutoFit/>
          </a:bodyPr>
          <a:lstStyle/>
          <a:p>
            <a:pPr algn="ctr">
              <a:buClr>
                <a:srgbClr val="000000"/>
              </a:buClr>
              <a:buSzPts val="3200"/>
              <a:buFont typeface="Arial"/>
              <a:buNone/>
            </a:pPr>
            <a:endParaRPr sz="1300" kern="0" dirty="0">
              <a:solidFill>
                <a:srgbClr val="FFFFFF"/>
              </a:solidFill>
              <a:latin typeface="Helvetica Neue"/>
              <a:ea typeface="Helvetica Neue"/>
              <a:cs typeface="Helvetica Neue"/>
              <a:sym typeface="Helvetica Neue"/>
            </a:endParaRPr>
          </a:p>
        </p:txBody>
      </p:sp>
      <p:sp>
        <p:nvSpPr>
          <p:cNvPr id="84" name="Google Shape;84;p2"/>
          <p:cNvSpPr/>
          <p:nvPr/>
        </p:nvSpPr>
        <p:spPr>
          <a:xfrm>
            <a:off x="2382123" y="2296089"/>
            <a:ext cx="3456383" cy="808204"/>
          </a:xfrm>
          <a:prstGeom prst="rect">
            <a:avLst/>
          </a:prstGeom>
          <a:noFill/>
          <a:ln>
            <a:noFill/>
          </a:ln>
        </p:spPr>
        <p:txBody>
          <a:bodyPr spcFirstLastPara="1" wrap="square" lIns="38283" tIns="19194" rIns="38283" bIns="19194" anchor="t" anchorCtr="0">
            <a:spAutoFit/>
          </a:bodyPr>
          <a:lstStyle/>
          <a:p>
            <a:pPr marL="0" lvl="1" indent="95780" algn="ctr">
              <a:buClr>
                <a:srgbClr val="000000"/>
              </a:buClr>
            </a:pPr>
            <a:r>
              <a:rPr lang="en-US" sz="2500" b="1" kern="0" dirty="0" err="1">
                <a:solidFill>
                  <a:schemeClr val="bg1"/>
                </a:solidFill>
                <a:latin typeface="Lato" panose="020F0502020204030203" pitchFamily="34" charset="0"/>
                <a:ea typeface="Lato" panose="020F0502020204030203" pitchFamily="34" charset="0"/>
                <a:cs typeface="Lato" panose="020F0502020204030203" pitchFamily="34" charset="0"/>
                <a:sym typeface="Arial"/>
              </a:rPr>
              <a:t>AmWINS</a:t>
            </a:r>
            <a:endParaRPr lang="en-US" sz="2500" b="1" kern="0" dirty="0">
              <a:solidFill>
                <a:schemeClr val="bg1"/>
              </a:solidFill>
              <a:latin typeface="Lato" panose="020F0502020204030203" pitchFamily="34" charset="0"/>
              <a:ea typeface="Lato" panose="020F0502020204030203" pitchFamily="34" charset="0"/>
              <a:cs typeface="Lato" panose="020F0502020204030203" pitchFamily="34" charset="0"/>
              <a:sym typeface="Arial"/>
            </a:endParaRPr>
          </a:p>
          <a:p>
            <a:pPr marL="0" lvl="1" indent="95780" algn="just">
              <a:buClr>
                <a:srgbClr val="000000"/>
              </a:buClr>
            </a:pPr>
            <a:r>
              <a:rPr lang="en-US" sz="2500" b="1" kern="0" dirty="0" err="1">
                <a:solidFill>
                  <a:schemeClr val="bg1"/>
                </a:solidFill>
                <a:latin typeface="Lato" panose="020F0502020204030203" pitchFamily="34" charset="0"/>
                <a:ea typeface="Lato" panose="020F0502020204030203" pitchFamily="34" charset="0"/>
                <a:cs typeface="Lato" panose="020F0502020204030203" pitchFamily="34" charset="0"/>
                <a:sym typeface="Arial"/>
              </a:rPr>
              <a:t>AmWINS</a:t>
            </a:r>
            <a:r>
              <a:rPr lang="en-US" sz="2500" b="1" kern="0" dirty="0">
                <a:solidFill>
                  <a:schemeClr val="bg1"/>
                </a:solidFill>
                <a:latin typeface="Lato" panose="020F0502020204030203" pitchFamily="34" charset="0"/>
                <a:ea typeface="Lato" panose="020F0502020204030203" pitchFamily="34" charset="0"/>
                <a:cs typeface="Lato" panose="020F0502020204030203" pitchFamily="34" charset="0"/>
                <a:sym typeface="Arial"/>
              </a:rPr>
              <a:t> Global Risks</a:t>
            </a:r>
            <a:endParaRPr sz="2500" b="1" kern="0" dirty="0">
              <a:solidFill>
                <a:schemeClr val="bg1"/>
              </a:solidFill>
              <a:latin typeface="Lato" panose="020F0502020204030203" pitchFamily="34" charset="0"/>
              <a:ea typeface="Lato" panose="020F0502020204030203" pitchFamily="34" charset="0"/>
              <a:cs typeface="Lato" panose="020F0502020204030203" pitchFamily="34" charset="0"/>
              <a:sym typeface="Arial"/>
            </a:endParaRPr>
          </a:p>
        </p:txBody>
      </p:sp>
      <p:sp>
        <p:nvSpPr>
          <p:cNvPr id="2" name="1 CuadroTexto"/>
          <p:cNvSpPr txBox="1"/>
          <p:nvPr/>
        </p:nvSpPr>
        <p:spPr>
          <a:xfrm>
            <a:off x="1185294" y="3490197"/>
            <a:ext cx="5850040" cy="2123658"/>
          </a:xfrm>
          <a:prstGeom prst="rect">
            <a:avLst/>
          </a:prstGeom>
          <a:noFill/>
        </p:spPr>
        <p:txBody>
          <a:bodyPr wrap="square" rtlCol="0">
            <a:spAutoFit/>
          </a:bodyPr>
          <a:lstStyle/>
          <a:p>
            <a:pPr algn="just">
              <a:buClr>
                <a:srgbClr val="000000"/>
              </a:buClr>
              <a:buFont typeface="Arial"/>
              <a:buNone/>
            </a:pPr>
            <a:r>
              <a:rPr lang="es-MX" sz="1200" kern="0" dirty="0">
                <a:solidFill>
                  <a:schemeClr val="bg1"/>
                </a:solidFill>
                <a:latin typeface="Avenir Next Medium" panose="020B0503020202020204" pitchFamily="34" charset="0"/>
                <a:cs typeface="Arial"/>
                <a:sym typeface="Arial"/>
              </a:rPr>
              <a:t>Somos el distribuidor de seguros mayoristas especializados más grande de los EE. UU. Nuestro principal interés, es el éxito de nuestros clientes.</a:t>
            </a:r>
          </a:p>
          <a:p>
            <a:pPr algn="just">
              <a:buClr>
                <a:srgbClr val="000000"/>
              </a:buClr>
              <a:buFont typeface="Arial"/>
              <a:buNone/>
            </a:pPr>
            <a:endParaRPr lang="es-MX" sz="1200" kern="0" dirty="0">
              <a:solidFill>
                <a:schemeClr val="bg1"/>
              </a:solidFill>
              <a:latin typeface="Avenir Next Medium" panose="020B0503020202020204" pitchFamily="34" charset="0"/>
              <a:cs typeface="Arial"/>
              <a:sym typeface="Arial"/>
            </a:endParaRPr>
          </a:p>
          <a:p>
            <a:pPr algn="just">
              <a:buClr>
                <a:srgbClr val="000000"/>
              </a:buClr>
              <a:buFont typeface="Arial"/>
              <a:buNone/>
            </a:pPr>
            <a:r>
              <a:rPr lang="es-MX" sz="1200" kern="0" dirty="0">
                <a:solidFill>
                  <a:schemeClr val="bg1"/>
                </a:solidFill>
                <a:latin typeface="Avenir Next Medium" panose="020B0503020202020204" pitchFamily="34" charset="0"/>
                <a:cs typeface="Arial"/>
                <a:sym typeface="Arial"/>
              </a:rPr>
              <a:t>Estamos dentro de los primeros 5 corredores en intermediación de primas en Londres.</a:t>
            </a:r>
          </a:p>
          <a:p>
            <a:pPr algn="just">
              <a:buClr>
                <a:srgbClr val="000000"/>
              </a:buClr>
              <a:buFont typeface="Arial"/>
              <a:buNone/>
            </a:pPr>
            <a:endParaRPr lang="es-MX" sz="1200" kern="0" dirty="0">
              <a:solidFill>
                <a:schemeClr val="bg1"/>
              </a:solidFill>
              <a:latin typeface="Avenir Next Medium" panose="020B0503020202020204" pitchFamily="34" charset="0"/>
              <a:cs typeface="Arial"/>
              <a:sym typeface="Arial"/>
            </a:endParaRPr>
          </a:p>
          <a:p>
            <a:pPr algn="just">
              <a:buClr>
                <a:srgbClr val="FFFFFF"/>
              </a:buClr>
              <a:buSzPts val="3600"/>
              <a:buFont typeface="Arial"/>
              <a:buNone/>
            </a:pPr>
            <a:r>
              <a:rPr lang="es-MX" sz="1200" kern="0" dirty="0">
                <a:solidFill>
                  <a:schemeClr val="bg1"/>
                </a:solidFill>
                <a:latin typeface="Avenir Next Medium" panose="020B0503020202020204" pitchFamily="34" charset="0"/>
                <a:cs typeface="Arial"/>
                <a:sym typeface="Arial"/>
              </a:rPr>
              <a:t>Desarrollamos soluciones creativas e innovadoras para cada uno de nuestros clientes, entendiendo las particularidades de su actividad y la dinámica del mercado en que actúan, trayendo tranquilidad y seguridad en la toma de decisiones. </a:t>
            </a:r>
          </a:p>
          <a:p>
            <a:pPr algn="just">
              <a:buClr>
                <a:srgbClr val="FFFFFF"/>
              </a:buClr>
              <a:buSzPts val="4000"/>
              <a:buFont typeface="Arial"/>
              <a:buNone/>
            </a:pPr>
            <a:r>
              <a:rPr lang="es-MX" sz="1200" kern="0" dirty="0">
                <a:solidFill>
                  <a:schemeClr val="bg1"/>
                </a:solidFill>
                <a:latin typeface="Avenir Next Medium" panose="020B0503020202020204" pitchFamily="34" charset="0"/>
                <a:cs typeface="Arial"/>
                <a:sym typeface="Arial"/>
              </a:rPr>
              <a:t> </a:t>
            </a:r>
          </a:p>
        </p:txBody>
      </p:sp>
      <p:sp>
        <p:nvSpPr>
          <p:cNvPr id="4" name="3 CuadroTexto"/>
          <p:cNvSpPr txBox="1"/>
          <p:nvPr/>
        </p:nvSpPr>
        <p:spPr>
          <a:xfrm>
            <a:off x="1156672" y="1109573"/>
            <a:ext cx="5617828" cy="923330"/>
          </a:xfrm>
          <a:prstGeom prst="rect">
            <a:avLst/>
          </a:prstGeom>
          <a:noFill/>
        </p:spPr>
        <p:txBody>
          <a:bodyPr wrap="square" rtlCol="0">
            <a:spAutoFit/>
          </a:bodyPr>
          <a:lstStyle/>
          <a:p>
            <a:pPr algn="ctr"/>
            <a:r>
              <a:rPr lang="es-ES_tradnl" sz="5400" b="1" kern="0" dirty="0">
                <a:solidFill>
                  <a:schemeClr val="bg1"/>
                </a:solidFill>
                <a:latin typeface="Lato" panose="020F0502020204030203" pitchFamily="34" charset="0"/>
                <a:ea typeface="Lato" panose="020F0502020204030203" pitchFamily="34" charset="0"/>
                <a:cs typeface="Lato" panose="020F0502020204030203" pitchFamily="34" charset="0"/>
                <a:sym typeface="Lato"/>
              </a:rPr>
              <a:t>¿Quiénes somos?</a:t>
            </a:r>
          </a:p>
        </p:txBody>
      </p:sp>
      <p:pic>
        <p:nvPicPr>
          <p:cNvPr id="3" name="Picture 2">
            <a:extLst>
              <a:ext uri="{FF2B5EF4-FFF2-40B4-BE49-F238E27FC236}">
                <a16:creationId xmlns:a16="http://schemas.microsoft.com/office/drawing/2014/main" id="{99746046-3E59-D7D6-0B88-2B323AF45AD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06294" y="5760100"/>
            <a:ext cx="921188" cy="239659"/>
          </a:xfrm>
          <a:prstGeom prst="rect">
            <a:avLst/>
          </a:prstGeom>
          <a:effectLst/>
        </p:spPr>
      </p:pic>
      <p:grpSp>
        <p:nvGrpSpPr>
          <p:cNvPr id="5" name="Group 4">
            <a:extLst>
              <a:ext uri="{FF2B5EF4-FFF2-40B4-BE49-F238E27FC236}">
                <a16:creationId xmlns:a16="http://schemas.microsoft.com/office/drawing/2014/main" id="{C34EBF73-A529-4473-A4E0-A0857A0FDAF2}"/>
              </a:ext>
            </a:extLst>
          </p:cNvPr>
          <p:cNvGrpSpPr/>
          <p:nvPr/>
        </p:nvGrpSpPr>
        <p:grpSpPr>
          <a:xfrm>
            <a:off x="-76248" y="503715"/>
            <a:ext cx="6259910" cy="45720"/>
            <a:chOff x="-4660993" y="391972"/>
            <a:chExt cx="6259910" cy="45720"/>
          </a:xfrm>
          <a:solidFill>
            <a:srgbClr val="00B050"/>
          </a:solidFill>
        </p:grpSpPr>
        <p:sp>
          <p:nvSpPr>
            <p:cNvPr id="7" name="Rectangle 6">
              <a:extLst>
                <a:ext uri="{FF2B5EF4-FFF2-40B4-BE49-F238E27FC236}">
                  <a16:creationId xmlns:a16="http://schemas.microsoft.com/office/drawing/2014/main" id="{9EA9D374-E984-EEB3-3EAC-9A899F9885FA}"/>
                </a:ext>
              </a:extLst>
            </p:cNvPr>
            <p:cNvSpPr/>
            <p:nvPr/>
          </p:nvSpPr>
          <p:spPr>
            <a:xfrm>
              <a:off x="-4660993" y="391973"/>
              <a:ext cx="5858742"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 name="Rectangle 7">
              <a:extLst>
                <a:ext uri="{FF2B5EF4-FFF2-40B4-BE49-F238E27FC236}">
                  <a16:creationId xmlns:a16="http://schemas.microsoft.com/office/drawing/2014/main" id="{BB07F686-101C-C1B8-130F-32B225F048DA}"/>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Rectangle 9">
              <a:extLst>
                <a:ext uri="{FF2B5EF4-FFF2-40B4-BE49-F238E27FC236}">
                  <a16:creationId xmlns:a16="http://schemas.microsoft.com/office/drawing/2014/main" id="{9BC95FCA-6F97-1ABA-E554-2B5019011CA3}"/>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angle 12">
              <a:extLst>
                <a:ext uri="{FF2B5EF4-FFF2-40B4-BE49-F238E27FC236}">
                  <a16:creationId xmlns:a16="http://schemas.microsoft.com/office/drawing/2014/main" id="{064C1F0C-1A42-4C87-63C4-D8AA22C9FE80}"/>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Rectangle 17">
              <a:extLst>
                <a:ext uri="{FF2B5EF4-FFF2-40B4-BE49-F238E27FC236}">
                  <a16:creationId xmlns:a16="http://schemas.microsoft.com/office/drawing/2014/main" id="{988F63F5-28CB-08C8-4291-EF638812DF8C}"/>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45463927"/>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11" name="Picture 10">
            <a:extLst>
              <a:ext uri="{FF2B5EF4-FFF2-40B4-BE49-F238E27FC236}">
                <a16:creationId xmlns:a16="http://schemas.microsoft.com/office/drawing/2014/main" id="{80428994-48E0-7FBE-7CE0-5735E1030E3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contrast="12000"/>
                    </a14:imgEffect>
                  </a14:imgLayer>
                </a14:imgProps>
              </a:ext>
              <a:ext uri="{28A0092B-C50C-407E-A947-70E740481C1C}">
                <a14:useLocalDpi xmlns:a14="http://schemas.microsoft.com/office/drawing/2010/main" val="0"/>
              </a:ext>
            </a:extLst>
          </a:blip>
          <a:stretch>
            <a:fillRect/>
          </a:stretch>
        </p:blipFill>
        <p:spPr>
          <a:xfrm>
            <a:off x="2748140" y="-221479"/>
            <a:ext cx="9501722" cy="7139944"/>
          </a:xfrm>
          <a:prstGeom prst="rect">
            <a:avLst/>
          </a:prstGeom>
        </p:spPr>
      </p:pic>
      <p:sp>
        <p:nvSpPr>
          <p:cNvPr id="4" name="Rectangle 5">
            <a:extLst>
              <a:ext uri="{FF2B5EF4-FFF2-40B4-BE49-F238E27FC236}">
                <a16:creationId xmlns:a16="http://schemas.microsoft.com/office/drawing/2014/main" id="{71A6DB98-DA3E-EAB4-4C1E-E5324759334B}"/>
              </a:ext>
            </a:extLst>
          </p:cNvPr>
          <p:cNvSpPr/>
          <p:nvPr/>
        </p:nvSpPr>
        <p:spPr>
          <a:xfrm>
            <a:off x="-123073" y="-24046"/>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91" name="Google Shape;391;p39"/>
          <p:cNvSpPr txBox="1"/>
          <p:nvPr/>
        </p:nvSpPr>
        <p:spPr>
          <a:xfrm>
            <a:off x="1703512" y="775040"/>
            <a:ext cx="5335451" cy="781752"/>
          </a:xfrm>
          <a:prstGeom prst="rect">
            <a:avLst/>
          </a:prstGeom>
          <a:noFill/>
          <a:ln>
            <a:noFill/>
          </a:ln>
        </p:spPr>
        <p:txBody>
          <a:bodyPr spcFirstLastPara="1" wrap="square" lIns="21336" tIns="21336" rIns="21336" bIns="21336" anchor="ctr" anchorCtr="0">
            <a:spAutoFit/>
          </a:bodyPr>
          <a:lstStyle/>
          <a:p>
            <a:pPr defTabSz="383620">
              <a:buClr>
                <a:srgbClr val="000000"/>
              </a:buClr>
            </a:pPr>
            <a:r>
              <a:rPr lang="en-US" sz="4800" b="1" kern="0"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Black"/>
              </a:rPr>
              <a:t>RECLAMACIONES</a:t>
            </a:r>
            <a:endParaRPr sz="400" b="1" kern="0" dirty="0">
              <a:solidFill>
                <a:srgbClr val="000000"/>
              </a:solidFill>
              <a:latin typeface="Lato Heavy" panose="020F0502020204030203" pitchFamily="34" charset="0"/>
              <a:ea typeface="Lato Heavy" panose="020F0502020204030203" pitchFamily="34" charset="0"/>
              <a:cs typeface="Lato Heavy" panose="020F0502020204030203" pitchFamily="34" charset="0"/>
              <a:sym typeface="Arial"/>
            </a:endParaRPr>
          </a:p>
        </p:txBody>
      </p:sp>
      <p:sp>
        <p:nvSpPr>
          <p:cNvPr id="392" name="Google Shape;392;p39"/>
          <p:cNvSpPr txBox="1"/>
          <p:nvPr/>
        </p:nvSpPr>
        <p:spPr>
          <a:xfrm>
            <a:off x="2049959" y="3371594"/>
            <a:ext cx="2752035" cy="473976"/>
          </a:xfrm>
          <a:prstGeom prst="rect">
            <a:avLst/>
          </a:prstGeom>
          <a:noFill/>
          <a:ln>
            <a:noFill/>
          </a:ln>
        </p:spPr>
        <p:txBody>
          <a:bodyPr spcFirstLastPara="1" wrap="square" lIns="21336" tIns="21336" rIns="21336" bIns="21336" anchor="ctr" anchorCtr="0">
            <a:spAutoFit/>
          </a:bodyPr>
          <a:lstStyle/>
          <a:p>
            <a:pPr defTabSz="383620">
              <a:buClr>
                <a:srgbClr val="000000"/>
              </a:buClr>
            </a:pPr>
            <a:r>
              <a:rPr lang="es-ES_tradnl" sz="1400" kern="0" dirty="0">
                <a:solidFill>
                  <a:srgbClr val="FFFFFF"/>
                </a:solidFill>
                <a:latin typeface="Avenir Next Medium" panose="020B0503020202020204" pitchFamily="34" charset="0"/>
                <a:cs typeface="Arial"/>
                <a:sym typeface="Arial"/>
              </a:rPr>
              <a:t>Altamente colaborativo, consultivo y profesional</a:t>
            </a:r>
            <a:endParaRPr lang="es-ES_tradnl" sz="400" kern="0" dirty="0">
              <a:solidFill>
                <a:srgbClr val="000000"/>
              </a:solidFill>
              <a:latin typeface="Avenir Next Medium" panose="020B0503020202020204" pitchFamily="34" charset="0"/>
              <a:cs typeface="Arial"/>
              <a:sym typeface="Arial"/>
            </a:endParaRPr>
          </a:p>
        </p:txBody>
      </p:sp>
      <p:sp>
        <p:nvSpPr>
          <p:cNvPr id="393" name="Google Shape;393;p39"/>
          <p:cNvSpPr txBox="1"/>
          <p:nvPr/>
        </p:nvSpPr>
        <p:spPr>
          <a:xfrm>
            <a:off x="2003419" y="5404594"/>
            <a:ext cx="3748104" cy="473976"/>
          </a:xfrm>
          <a:prstGeom prst="rect">
            <a:avLst/>
          </a:prstGeom>
          <a:noFill/>
          <a:ln>
            <a:noFill/>
          </a:ln>
        </p:spPr>
        <p:txBody>
          <a:bodyPr spcFirstLastPara="1" wrap="square" lIns="21336" tIns="21336" rIns="21336" bIns="21336" anchor="ctr" anchorCtr="0">
            <a:spAutoFit/>
          </a:bodyPr>
          <a:lstStyle/>
          <a:p>
            <a:pPr defTabSz="383620">
              <a:buClr>
                <a:srgbClr val="000000"/>
              </a:buClr>
            </a:pPr>
            <a:r>
              <a:rPr lang="es-ES_tradnl" sz="1400" kern="0" dirty="0">
                <a:solidFill>
                  <a:srgbClr val="FFFFFF"/>
                </a:solidFill>
                <a:latin typeface="Avenir Next Medium" panose="020B0503020202020204" pitchFamily="34" charset="0"/>
                <a:cs typeface="Arial"/>
                <a:sym typeface="Arial"/>
              </a:rPr>
              <a:t>Defensa de reclamos de alta intensidad por parte de nuestros expertos en siniestros.</a:t>
            </a:r>
            <a:endParaRPr lang="es-ES_tradnl" sz="400" kern="0" dirty="0">
              <a:solidFill>
                <a:srgbClr val="000000"/>
              </a:solidFill>
              <a:latin typeface="Avenir Next Medium" panose="020B0503020202020204" pitchFamily="34" charset="0"/>
              <a:cs typeface="Arial"/>
              <a:sym typeface="Arial"/>
            </a:endParaRPr>
          </a:p>
        </p:txBody>
      </p:sp>
      <p:sp>
        <p:nvSpPr>
          <p:cNvPr id="394" name="Google Shape;394;p39"/>
          <p:cNvSpPr txBox="1"/>
          <p:nvPr/>
        </p:nvSpPr>
        <p:spPr>
          <a:xfrm>
            <a:off x="2019985" y="4259423"/>
            <a:ext cx="3531634" cy="473976"/>
          </a:xfrm>
          <a:prstGeom prst="rect">
            <a:avLst/>
          </a:prstGeom>
          <a:noFill/>
          <a:ln>
            <a:noFill/>
          </a:ln>
        </p:spPr>
        <p:txBody>
          <a:bodyPr spcFirstLastPara="1" wrap="square" lIns="21336" tIns="21336" rIns="21336" bIns="21336" anchor="ctr" anchorCtr="0">
            <a:spAutoFit/>
          </a:bodyPr>
          <a:lstStyle/>
          <a:p>
            <a:pPr defTabSz="383620">
              <a:buClr>
                <a:srgbClr val="000000"/>
              </a:buClr>
            </a:pPr>
            <a:r>
              <a:rPr lang="es-ES_tradnl" sz="1400" kern="0" dirty="0">
                <a:solidFill>
                  <a:srgbClr val="FFFFFF"/>
                </a:solidFill>
                <a:latin typeface="Avenir Next Medium" panose="020B0503020202020204" pitchFamily="34" charset="0"/>
                <a:cs typeface="Arial"/>
                <a:sym typeface="Arial"/>
              </a:rPr>
              <a:t>Asistencia personalizada a través de nuestros especialistas.</a:t>
            </a:r>
            <a:endParaRPr lang="es-ES_tradnl" sz="400" kern="0" dirty="0">
              <a:solidFill>
                <a:srgbClr val="000000"/>
              </a:solidFill>
              <a:latin typeface="Avenir Next Medium" panose="020B0503020202020204" pitchFamily="34" charset="0"/>
              <a:cs typeface="Arial"/>
              <a:sym typeface="Arial"/>
            </a:endParaRPr>
          </a:p>
        </p:txBody>
      </p:sp>
      <p:sp>
        <p:nvSpPr>
          <p:cNvPr id="395" name="Google Shape;395;p39"/>
          <p:cNvSpPr txBox="1"/>
          <p:nvPr/>
        </p:nvSpPr>
        <p:spPr>
          <a:xfrm>
            <a:off x="2013830" y="2348880"/>
            <a:ext cx="3709880" cy="473976"/>
          </a:xfrm>
          <a:prstGeom prst="rect">
            <a:avLst/>
          </a:prstGeom>
          <a:noFill/>
          <a:ln>
            <a:noFill/>
          </a:ln>
        </p:spPr>
        <p:txBody>
          <a:bodyPr spcFirstLastPara="1" wrap="square" lIns="21336" tIns="21336" rIns="21336" bIns="21336" anchor="ctr" anchorCtr="0">
            <a:spAutoFit/>
          </a:bodyPr>
          <a:lstStyle/>
          <a:p>
            <a:pPr defTabSz="383620">
              <a:buClr>
                <a:srgbClr val="000000"/>
              </a:buClr>
            </a:pPr>
            <a:r>
              <a:rPr lang="es-ES_tradnl" sz="1400" kern="0" dirty="0">
                <a:solidFill>
                  <a:srgbClr val="FFFFFF"/>
                </a:solidFill>
                <a:latin typeface="Avenir Next Medium" panose="020B0503020202020204" pitchFamily="34" charset="0"/>
                <a:cs typeface="Arial"/>
                <a:sym typeface="Arial"/>
              </a:rPr>
              <a:t>Relaciones de trabajo fuertes con nuestros mercados (aseguradoras y reaseguradoras)</a:t>
            </a:r>
            <a:endParaRPr lang="es-ES_tradnl" sz="400" kern="0" dirty="0">
              <a:solidFill>
                <a:srgbClr val="000000"/>
              </a:solidFill>
              <a:latin typeface="Avenir Next Medium" panose="020B0503020202020204" pitchFamily="34" charset="0"/>
              <a:cs typeface="Arial"/>
              <a:sym typeface="Arial"/>
            </a:endParaRPr>
          </a:p>
        </p:txBody>
      </p:sp>
      <p:sp>
        <p:nvSpPr>
          <p:cNvPr id="5" name="Rounded Rectangle 4">
            <a:extLst>
              <a:ext uri="{FF2B5EF4-FFF2-40B4-BE49-F238E27FC236}">
                <a16:creationId xmlns:a16="http://schemas.microsoft.com/office/drawing/2014/main" id="{54C4765C-657D-C9F8-92F9-C7056F747CB5}"/>
              </a:ext>
            </a:extLst>
          </p:cNvPr>
          <p:cNvSpPr/>
          <p:nvPr/>
        </p:nvSpPr>
        <p:spPr>
          <a:xfrm>
            <a:off x="1775520" y="2535140"/>
            <a:ext cx="144016" cy="111815"/>
          </a:xfrm>
          <a:prstGeom prst="roundRect">
            <a:avLst>
              <a:gd name="adj" fmla="val 4667"/>
            </a:avLst>
          </a:prstGeom>
          <a:solidFill>
            <a:srgbClr val="F4496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7" name="Rounded Rectangle 6">
            <a:extLst>
              <a:ext uri="{FF2B5EF4-FFF2-40B4-BE49-F238E27FC236}">
                <a16:creationId xmlns:a16="http://schemas.microsoft.com/office/drawing/2014/main" id="{C74CE0C5-2C11-418A-2F33-31B9B609675F}"/>
              </a:ext>
            </a:extLst>
          </p:cNvPr>
          <p:cNvSpPr/>
          <p:nvPr/>
        </p:nvSpPr>
        <p:spPr>
          <a:xfrm>
            <a:off x="1775520" y="3572468"/>
            <a:ext cx="144016" cy="111815"/>
          </a:xfrm>
          <a:prstGeom prst="roundRect">
            <a:avLst>
              <a:gd name="adj" fmla="val 4667"/>
            </a:avLst>
          </a:prstGeom>
          <a:solidFill>
            <a:srgbClr val="F4496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8" name="Rounded Rectangle 7">
            <a:extLst>
              <a:ext uri="{FF2B5EF4-FFF2-40B4-BE49-F238E27FC236}">
                <a16:creationId xmlns:a16="http://schemas.microsoft.com/office/drawing/2014/main" id="{F295D596-BF3D-8F2E-3F36-C379D724CBFA}"/>
              </a:ext>
            </a:extLst>
          </p:cNvPr>
          <p:cNvSpPr/>
          <p:nvPr/>
        </p:nvSpPr>
        <p:spPr>
          <a:xfrm>
            <a:off x="1775520" y="4453041"/>
            <a:ext cx="144016" cy="111815"/>
          </a:xfrm>
          <a:prstGeom prst="roundRect">
            <a:avLst>
              <a:gd name="adj" fmla="val 4667"/>
            </a:avLst>
          </a:prstGeom>
          <a:solidFill>
            <a:srgbClr val="F4496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sp>
        <p:nvSpPr>
          <p:cNvPr id="9" name="Rounded Rectangle 8">
            <a:extLst>
              <a:ext uri="{FF2B5EF4-FFF2-40B4-BE49-F238E27FC236}">
                <a16:creationId xmlns:a16="http://schemas.microsoft.com/office/drawing/2014/main" id="{7DF0FC61-255E-2571-B271-F10BA1B60EDD}"/>
              </a:ext>
            </a:extLst>
          </p:cNvPr>
          <p:cNvSpPr/>
          <p:nvPr/>
        </p:nvSpPr>
        <p:spPr>
          <a:xfrm>
            <a:off x="1775520" y="5621441"/>
            <a:ext cx="144016" cy="111815"/>
          </a:xfrm>
          <a:prstGeom prst="roundRect">
            <a:avLst>
              <a:gd name="adj" fmla="val 4667"/>
            </a:avLst>
          </a:prstGeom>
          <a:solidFill>
            <a:srgbClr val="F4496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s-ES_tradnl" sz="3200">
              <a:solidFill>
                <a:srgbClr val="FFFFFF"/>
              </a:solidFill>
              <a:sym typeface="Helvetica Neue Medium"/>
            </a:endParaRPr>
          </a:p>
        </p:txBody>
      </p:sp>
      <p:grpSp>
        <p:nvGrpSpPr>
          <p:cNvPr id="12" name="Group 11">
            <a:extLst>
              <a:ext uri="{FF2B5EF4-FFF2-40B4-BE49-F238E27FC236}">
                <a16:creationId xmlns:a16="http://schemas.microsoft.com/office/drawing/2014/main" id="{55A2EE3E-2ECA-557A-52A5-E47DED73F1C4}"/>
              </a:ext>
            </a:extLst>
          </p:cNvPr>
          <p:cNvGrpSpPr/>
          <p:nvPr/>
        </p:nvGrpSpPr>
        <p:grpSpPr>
          <a:xfrm>
            <a:off x="-57864" y="1891235"/>
            <a:ext cx="6142354" cy="45721"/>
            <a:chOff x="-4543437" y="391971"/>
            <a:chExt cx="6142354" cy="45721"/>
          </a:xfrm>
          <a:solidFill>
            <a:srgbClr val="F4496A"/>
          </a:solidFill>
        </p:grpSpPr>
        <p:sp>
          <p:nvSpPr>
            <p:cNvPr id="13" name="Rectangle 12">
              <a:extLst>
                <a:ext uri="{FF2B5EF4-FFF2-40B4-BE49-F238E27FC236}">
                  <a16:creationId xmlns:a16="http://schemas.microsoft.com/office/drawing/2014/main" id="{ADF6DE90-CC6A-F722-2AD9-E47DDE433BD3}"/>
                </a:ext>
              </a:extLst>
            </p:cNvPr>
            <p:cNvSpPr/>
            <p:nvPr/>
          </p:nvSpPr>
          <p:spPr>
            <a:xfrm>
              <a:off x="-4543437" y="391971"/>
              <a:ext cx="5764200" cy="457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 name="Rectangle 13">
              <a:extLst>
                <a:ext uri="{FF2B5EF4-FFF2-40B4-BE49-F238E27FC236}">
                  <a16:creationId xmlns:a16="http://schemas.microsoft.com/office/drawing/2014/main" id="{CC0C81C3-D61E-CC42-E277-277F3557E11C}"/>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angle 14">
              <a:extLst>
                <a:ext uri="{FF2B5EF4-FFF2-40B4-BE49-F238E27FC236}">
                  <a16:creationId xmlns:a16="http://schemas.microsoft.com/office/drawing/2014/main" id="{3B53800D-5268-6312-EFB8-402B3D953AEC}"/>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Rectangle 15">
              <a:extLst>
                <a:ext uri="{FF2B5EF4-FFF2-40B4-BE49-F238E27FC236}">
                  <a16:creationId xmlns:a16="http://schemas.microsoft.com/office/drawing/2014/main" id="{2419D4BF-8A37-A00E-905A-89C531B2D52A}"/>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Rectangle 16">
              <a:extLst>
                <a:ext uri="{FF2B5EF4-FFF2-40B4-BE49-F238E27FC236}">
                  <a16:creationId xmlns:a16="http://schemas.microsoft.com/office/drawing/2014/main" id="{66E3BF00-D471-910E-0AA8-3A5BDF9B6F62}"/>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cxnSp>
        <p:nvCxnSpPr>
          <p:cNvPr id="19" name="Straight Connector 18">
            <a:extLst>
              <a:ext uri="{FF2B5EF4-FFF2-40B4-BE49-F238E27FC236}">
                <a16:creationId xmlns:a16="http://schemas.microsoft.com/office/drawing/2014/main" id="{CB1709D0-564E-EBBC-B688-A6D85E4EF4A3}"/>
              </a:ext>
            </a:extLst>
          </p:cNvPr>
          <p:cNvCxnSpPr>
            <a:cxnSpLocks/>
          </p:cNvCxnSpPr>
          <p:nvPr/>
        </p:nvCxnSpPr>
        <p:spPr>
          <a:xfrm flipV="1">
            <a:off x="1703512" y="2822856"/>
            <a:ext cx="975675" cy="5316"/>
          </a:xfrm>
          <a:prstGeom prst="line">
            <a:avLst/>
          </a:prstGeom>
          <a:ln>
            <a:solidFill>
              <a:srgbClr val="F449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C3AF65A-D961-4393-2ABD-CF0C37B44072}"/>
              </a:ext>
            </a:extLst>
          </p:cNvPr>
          <p:cNvCxnSpPr>
            <a:cxnSpLocks/>
          </p:cNvCxnSpPr>
          <p:nvPr/>
        </p:nvCxnSpPr>
        <p:spPr>
          <a:xfrm>
            <a:off x="1703512" y="3884979"/>
            <a:ext cx="975675" cy="0"/>
          </a:xfrm>
          <a:prstGeom prst="line">
            <a:avLst/>
          </a:prstGeom>
          <a:ln>
            <a:solidFill>
              <a:srgbClr val="F449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8B64A3-7063-147B-0E67-8198671DBE87}"/>
              </a:ext>
            </a:extLst>
          </p:cNvPr>
          <p:cNvCxnSpPr>
            <a:cxnSpLocks/>
          </p:cNvCxnSpPr>
          <p:nvPr/>
        </p:nvCxnSpPr>
        <p:spPr>
          <a:xfrm>
            <a:off x="1703512" y="4761903"/>
            <a:ext cx="975675" cy="0"/>
          </a:xfrm>
          <a:prstGeom prst="line">
            <a:avLst/>
          </a:prstGeom>
          <a:ln>
            <a:solidFill>
              <a:srgbClr val="F449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7D9F87-FEDD-0D04-3316-58028E59E6B3}"/>
              </a:ext>
            </a:extLst>
          </p:cNvPr>
          <p:cNvCxnSpPr>
            <a:cxnSpLocks/>
          </p:cNvCxnSpPr>
          <p:nvPr/>
        </p:nvCxnSpPr>
        <p:spPr>
          <a:xfrm>
            <a:off x="1703512" y="5916146"/>
            <a:ext cx="975675" cy="0"/>
          </a:xfrm>
          <a:prstGeom prst="line">
            <a:avLst/>
          </a:prstGeom>
          <a:ln>
            <a:solidFill>
              <a:srgbClr val="F4496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FCD0620-6E15-DE9E-E172-0F7756C88E1D}"/>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Rectangle 2">
            <a:extLst>
              <a:ext uri="{FF2B5EF4-FFF2-40B4-BE49-F238E27FC236}">
                <a16:creationId xmlns:a16="http://schemas.microsoft.com/office/drawing/2014/main" id="{1CF1956F-B1AC-6260-C4C2-1FD6401F11B8}"/>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8" name="Picture 17">
            <a:extLst>
              <a:ext uri="{FF2B5EF4-FFF2-40B4-BE49-F238E27FC236}">
                <a16:creationId xmlns:a16="http://schemas.microsoft.com/office/drawing/2014/main" id="{D21FA500-DC03-6E83-601D-9C9126A464B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spTree>
    <p:extLst>
      <p:ext uri="{BB962C8B-B14F-4D97-AF65-F5344CB8AC3E}">
        <p14:creationId xmlns:p14="http://schemas.microsoft.com/office/powerpoint/2010/main" val="429034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11" name="Picture 10">
            <a:extLst>
              <a:ext uri="{FF2B5EF4-FFF2-40B4-BE49-F238E27FC236}">
                <a16:creationId xmlns:a16="http://schemas.microsoft.com/office/drawing/2014/main" id="{66D08661-6D9F-4409-0815-0E5F867A0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 y="0"/>
            <a:ext cx="12202135" cy="6858000"/>
          </a:xfrm>
          <a:prstGeom prst="rect">
            <a:avLst/>
          </a:prstGeom>
        </p:spPr>
      </p:pic>
      <p:sp>
        <p:nvSpPr>
          <p:cNvPr id="414" name="Google Shape;414;p40"/>
          <p:cNvSpPr txBox="1"/>
          <p:nvPr/>
        </p:nvSpPr>
        <p:spPr>
          <a:xfrm>
            <a:off x="1377434" y="363486"/>
            <a:ext cx="4882024" cy="1458861"/>
          </a:xfrm>
          <a:prstGeom prst="rect">
            <a:avLst/>
          </a:prstGeom>
          <a:noFill/>
          <a:ln>
            <a:noFill/>
          </a:ln>
        </p:spPr>
        <p:txBody>
          <a:bodyPr spcFirstLastPara="1" wrap="square" lIns="21336" tIns="21336" rIns="21336" bIns="21336" anchor="ctr" anchorCtr="0">
            <a:spAutoFit/>
          </a:bodyPr>
          <a:lstStyle/>
          <a:p>
            <a:pPr defTabSz="383531">
              <a:buClr>
                <a:srgbClr val="000000"/>
              </a:buClr>
            </a:pPr>
            <a:r>
              <a:rPr lang="en-US" sz="4600" b="1" kern="0" dirty="0">
                <a:solidFill>
                  <a:srgbClr val="002060"/>
                </a:solidFill>
                <a:latin typeface="Lato Black" panose="020F0502020204030203" pitchFamily="34" charset="0"/>
                <a:ea typeface="Lato Black" panose="020F0502020204030203" pitchFamily="34" charset="0"/>
                <a:cs typeface="Lato Black" panose="020F0502020204030203" pitchFamily="34" charset="0"/>
                <a:sym typeface="Lato"/>
              </a:rPr>
              <a:t>CUMPLIMIENTO </a:t>
            </a:r>
            <a:br>
              <a:rPr lang="en-US" sz="4600" b="1" kern="0" dirty="0">
                <a:solidFill>
                  <a:srgbClr val="002060"/>
                </a:solidFill>
                <a:latin typeface="Lato Black" panose="020F0502020204030203" pitchFamily="34" charset="0"/>
                <a:ea typeface="Lato Black" panose="020F0502020204030203" pitchFamily="34" charset="0"/>
                <a:cs typeface="Lato Black" panose="020F0502020204030203" pitchFamily="34" charset="0"/>
                <a:sym typeface="Lato"/>
              </a:rPr>
            </a:br>
            <a:r>
              <a:rPr lang="en-US" sz="4600" b="1" kern="0" dirty="0">
                <a:solidFill>
                  <a:srgbClr val="002060"/>
                </a:solidFill>
                <a:latin typeface="Lato Black" panose="020F0502020204030203" pitchFamily="34" charset="0"/>
                <a:ea typeface="Lato Black" panose="020F0502020204030203" pitchFamily="34" charset="0"/>
                <a:cs typeface="Lato Black" panose="020F0502020204030203" pitchFamily="34" charset="0"/>
                <a:sym typeface="Lato"/>
              </a:rPr>
              <a:t>REGULATORIO</a:t>
            </a:r>
            <a:endParaRPr sz="4600" b="1" kern="0" dirty="0">
              <a:solidFill>
                <a:srgbClr val="002060"/>
              </a:solidFill>
              <a:latin typeface="Lato Black" panose="020F0502020204030203" pitchFamily="34" charset="0"/>
              <a:ea typeface="Lato Black" panose="020F0502020204030203" pitchFamily="34" charset="0"/>
              <a:cs typeface="Lato Black" panose="020F0502020204030203" pitchFamily="34" charset="0"/>
              <a:sym typeface="Lato"/>
            </a:endParaRPr>
          </a:p>
        </p:txBody>
      </p:sp>
      <p:sp>
        <p:nvSpPr>
          <p:cNvPr id="415" name="Google Shape;415;p40"/>
          <p:cNvSpPr txBox="1"/>
          <p:nvPr/>
        </p:nvSpPr>
        <p:spPr>
          <a:xfrm>
            <a:off x="6746392" y="4843501"/>
            <a:ext cx="1869888" cy="1151084"/>
          </a:xfrm>
          <a:prstGeom prst="rect">
            <a:avLst/>
          </a:prstGeom>
          <a:noFill/>
          <a:ln>
            <a:noFill/>
          </a:ln>
        </p:spPr>
        <p:txBody>
          <a:bodyPr spcFirstLastPara="1" wrap="square" lIns="21336" tIns="21336" rIns="21336" bIns="21336" anchor="ctr" anchorCtr="0">
            <a:spAutoFit/>
          </a:bodyPr>
          <a:lstStyle/>
          <a:p>
            <a:pPr defTabSz="383531">
              <a:buClr>
                <a:srgbClr val="000000"/>
              </a:buClr>
            </a:pPr>
            <a:r>
              <a:rPr lang="es-ES_tradnl" kern="0" dirty="0">
                <a:solidFill>
                  <a:srgbClr val="002060"/>
                </a:solidFill>
                <a:latin typeface="Avenir Next Medium" panose="020B0503020202020204" pitchFamily="34" charset="0"/>
                <a:ea typeface="Trebuchet MS"/>
                <a:cs typeface="Trebuchet MS"/>
                <a:sym typeface="Trebuchet MS"/>
              </a:rPr>
              <a:t>Personal de</a:t>
            </a:r>
            <a:endParaRPr lang="es-ES_tradnl" kern="0" dirty="0">
              <a:solidFill>
                <a:srgbClr val="002060"/>
              </a:solidFill>
              <a:latin typeface="Avenir Next Medium" panose="020B0503020202020204" pitchFamily="34" charset="0"/>
              <a:cs typeface="Arial"/>
              <a:sym typeface="Arial"/>
            </a:endParaRPr>
          </a:p>
          <a:p>
            <a:pPr defTabSz="383531">
              <a:buClr>
                <a:srgbClr val="000000"/>
              </a:buClr>
            </a:pPr>
            <a:r>
              <a:rPr lang="es-ES_tradnl" kern="0" dirty="0">
                <a:solidFill>
                  <a:srgbClr val="002060"/>
                </a:solidFill>
                <a:latin typeface="Avenir Next Medium" panose="020B0503020202020204" pitchFamily="34" charset="0"/>
                <a:ea typeface="Trebuchet MS"/>
                <a:cs typeface="Trebuchet MS"/>
                <a:sym typeface="Trebuchet MS"/>
              </a:rPr>
              <a:t>tiempo completo</a:t>
            </a:r>
            <a:endParaRPr lang="es-ES_tradnl" kern="0" dirty="0">
              <a:solidFill>
                <a:srgbClr val="002060"/>
              </a:solidFill>
              <a:latin typeface="Avenir Next Medium" panose="020B0503020202020204" pitchFamily="34" charset="0"/>
              <a:cs typeface="Arial"/>
              <a:sym typeface="Arial"/>
            </a:endParaRPr>
          </a:p>
          <a:p>
            <a:pPr defTabSz="383531">
              <a:buClr>
                <a:srgbClr val="000000"/>
              </a:buClr>
            </a:pPr>
            <a:r>
              <a:rPr lang="es-ES_tradnl" kern="0" dirty="0">
                <a:solidFill>
                  <a:srgbClr val="002060"/>
                </a:solidFill>
                <a:latin typeface="Avenir Next Medium" panose="020B0503020202020204" pitchFamily="34" charset="0"/>
                <a:ea typeface="Trebuchet MS"/>
                <a:cs typeface="Trebuchet MS"/>
                <a:sym typeface="Trebuchet MS"/>
              </a:rPr>
              <a:t>dedicado al área</a:t>
            </a:r>
            <a:endParaRPr lang="es-ES_tradnl" kern="0" dirty="0">
              <a:solidFill>
                <a:srgbClr val="002060"/>
              </a:solidFill>
              <a:latin typeface="Avenir Next Medium" panose="020B0503020202020204" pitchFamily="34" charset="0"/>
              <a:cs typeface="Arial"/>
              <a:sym typeface="Arial"/>
            </a:endParaRPr>
          </a:p>
          <a:p>
            <a:pPr defTabSz="383531">
              <a:buClr>
                <a:srgbClr val="000000"/>
              </a:buClr>
            </a:pPr>
            <a:r>
              <a:rPr lang="es-ES_tradnl" kern="0" dirty="0">
                <a:solidFill>
                  <a:srgbClr val="002060"/>
                </a:solidFill>
                <a:latin typeface="Avenir Next Medium" panose="020B0503020202020204" pitchFamily="34" charset="0"/>
                <a:ea typeface="Trebuchet MS"/>
                <a:cs typeface="Trebuchet MS"/>
                <a:sym typeface="Trebuchet MS"/>
              </a:rPr>
              <a:t>de </a:t>
            </a:r>
            <a:r>
              <a:rPr lang="es-ES_tradnl" kern="0" dirty="0" err="1">
                <a:solidFill>
                  <a:srgbClr val="002060"/>
                </a:solidFill>
                <a:latin typeface="Avenir Next Medium" panose="020B0503020202020204" pitchFamily="34" charset="0"/>
                <a:ea typeface="Trebuchet MS"/>
                <a:cs typeface="Trebuchet MS"/>
                <a:sym typeface="Trebuchet MS"/>
              </a:rPr>
              <a:t>compliance</a:t>
            </a:r>
            <a:endParaRPr lang="es-ES_tradnl" kern="0" dirty="0">
              <a:solidFill>
                <a:srgbClr val="002060"/>
              </a:solidFill>
              <a:latin typeface="Avenir Next Medium" panose="020B0503020202020204" pitchFamily="34" charset="0"/>
              <a:ea typeface="Trebuchet MS"/>
              <a:cs typeface="Trebuchet MS"/>
              <a:sym typeface="Trebuchet MS"/>
            </a:endParaRPr>
          </a:p>
        </p:txBody>
      </p:sp>
      <p:sp>
        <p:nvSpPr>
          <p:cNvPr id="416" name="Google Shape;416;p40"/>
          <p:cNvSpPr txBox="1"/>
          <p:nvPr/>
        </p:nvSpPr>
        <p:spPr>
          <a:xfrm>
            <a:off x="4215336" y="4705002"/>
            <a:ext cx="1732213" cy="1428083"/>
          </a:xfrm>
          <a:prstGeom prst="rect">
            <a:avLst/>
          </a:prstGeom>
          <a:noFill/>
          <a:ln>
            <a:noFill/>
          </a:ln>
        </p:spPr>
        <p:txBody>
          <a:bodyPr spcFirstLastPara="1" wrap="square" lIns="21336" tIns="21336" rIns="21336" bIns="21336" anchor="ctr" anchorCtr="0">
            <a:spAutoFit/>
          </a:bodyPr>
          <a:lstStyle/>
          <a:p>
            <a:pPr defTabSz="383531">
              <a:buClr>
                <a:srgbClr val="000000"/>
              </a:buClr>
            </a:pPr>
            <a:r>
              <a:rPr lang="es-ES_tradnl" kern="0" dirty="0">
                <a:solidFill>
                  <a:srgbClr val="002060"/>
                </a:solidFill>
                <a:latin typeface="Avenir Next Medium" panose="020B0503020202020204" pitchFamily="34" charset="0"/>
                <a:ea typeface="Trebuchet MS"/>
                <a:cs typeface="Trebuchet MS"/>
                <a:sym typeface="Trebuchet MS"/>
              </a:rPr>
              <a:t>Protocolos</a:t>
            </a:r>
            <a:endParaRPr lang="es-ES_tradnl" kern="0" dirty="0">
              <a:solidFill>
                <a:srgbClr val="002060"/>
              </a:solidFill>
              <a:latin typeface="Avenir Next Medium" panose="020B0503020202020204" pitchFamily="34" charset="0"/>
              <a:cs typeface="Arial"/>
              <a:sym typeface="Arial"/>
            </a:endParaRPr>
          </a:p>
          <a:p>
            <a:pPr defTabSz="383531">
              <a:buClr>
                <a:srgbClr val="000000"/>
              </a:buClr>
            </a:pPr>
            <a:r>
              <a:rPr lang="es-ES_tradnl" kern="0" dirty="0">
                <a:solidFill>
                  <a:srgbClr val="002060"/>
                </a:solidFill>
                <a:latin typeface="Avenir Next Medium" panose="020B0503020202020204" pitchFamily="34" charset="0"/>
                <a:ea typeface="Trebuchet MS"/>
                <a:cs typeface="Trebuchet MS"/>
                <a:sym typeface="Trebuchet MS"/>
              </a:rPr>
              <a:t>corporativos</a:t>
            </a:r>
            <a:endParaRPr lang="es-ES_tradnl" kern="0" dirty="0">
              <a:solidFill>
                <a:srgbClr val="002060"/>
              </a:solidFill>
              <a:latin typeface="Avenir Next Medium" panose="020B0503020202020204" pitchFamily="34" charset="0"/>
              <a:cs typeface="Arial"/>
              <a:sym typeface="Arial"/>
            </a:endParaRPr>
          </a:p>
          <a:p>
            <a:pPr defTabSz="383531">
              <a:buClr>
                <a:srgbClr val="000000"/>
              </a:buClr>
            </a:pPr>
            <a:r>
              <a:rPr lang="es-ES_tradnl" kern="0" dirty="0">
                <a:solidFill>
                  <a:srgbClr val="002060"/>
                </a:solidFill>
                <a:latin typeface="Avenir Next Medium" panose="020B0503020202020204" pitchFamily="34" charset="0"/>
                <a:ea typeface="Trebuchet MS"/>
                <a:cs typeface="Trebuchet MS"/>
                <a:sym typeface="Trebuchet MS"/>
              </a:rPr>
              <a:t>establecidos en todas</a:t>
            </a:r>
            <a:r>
              <a:rPr lang="es-ES_tradnl" kern="0" dirty="0">
                <a:solidFill>
                  <a:srgbClr val="002060"/>
                </a:solidFill>
                <a:latin typeface="Avenir Next Medium" panose="020B0503020202020204" pitchFamily="34" charset="0"/>
                <a:cs typeface="Arial"/>
                <a:sym typeface="Arial"/>
              </a:rPr>
              <a:t> </a:t>
            </a:r>
            <a:r>
              <a:rPr lang="es-ES_tradnl" kern="0" dirty="0">
                <a:solidFill>
                  <a:srgbClr val="002060"/>
                </a:solidFill>
                <a:latin typeface="Avenir Next Medium" panose="020B0503020202020204" pitchFamily="34" charset="0"/>
                <a:ea typeface="Trebuchet MS"/>
                <a:cs typeface="Trebuchet MS"/>
                <a:sym typeface="Trebuchet MS"/>
              </a:rPr>
              <a:t>nuestras oficinas</a:t>
            </a:r>
            <a:endParaRPr lang="es-ES_tradnl" kern="0" dirty="0">
              <a:solidFill>
                <a:srgbClr val="002060"/>
              </a:solidFill>
              <a:latin typeface="Avenir Next Medium" panose="020B0503020202020204" pitchFamily="34" charset="0"/>
              <a:cs typeface="Arial"/>
              <a:sym typeface="Arial"/>
            </a:endParaRPr>
          </a:p>
        </p:txBody>
      </p:sp>
      <p:sp>
        <p:nvSpPr>
          <p:cNvPr id="417" name="Google Shape;417;p40"/>
          <p:cNvSpPr txBox="1"/>
          <p:nvPr/>
        </p:nvSpPr>
        <p:spPr>
          <a:xfrm>
            <a:off x="9234139" y="4926518"/>
            <a:ext cx="1869888" cy="874085"/>
          </a:xfrm>
          <a:prstGeom prst="rect">
            <a:avLst/>
          </a:prstGeom>
          <a:noFill/>
          <a:ln>
            <a:noFill/>
          </a:ln>
        </p:spPr>
        <p:txBody>
          <a:bodyPr spcFirstLastPara="1" wrap="square" lIns="21336" tIns="21336" rIns="21336" bIns="21336" anchor="ctr" anchorCtr="0">
            <a:spAutoFit/>
          </a:bodyPr>
          <a:lstStyle/>
          <a:p>
            <a:pPr defTabSz="383531">
              <a:buClr>
                <a:srgbClr val="000000"/>
              </a:buClr>
            </a:pPr>
            <a:r>
              <a:rPr lang="es-ES_tradnl" kern="0" dirty="0">
                <a:solidFill>
                  <a:srgbClr val="002060"/>
                </a:solidFill>
                <a:latin typeface="Avenir Next Medium" panose="020B0503020202020204" pitchFamily="34" charset="0"/>
                <a:ea typeface="Trebuchet MS"/>
                <a:cs typeface="Trebuchet MS"/>
                <a:sym typeface="Trebuchet MS"/>
              </a:rPr>
              <a:t>Contamos con</a:t>
            </a:r>
            <a:endParaRPr lang="es-ES_tradnl" kern="0" dirty="0">
              <a:solidFill>
                <a:srgbClr val="002060"/>
              </a:solidFill>
              <a:latin typeface="Avenir Next Medium" panose="020B0503020202020204" pitchFamily="34" charset="0"/>
              <a:cs typeface="Arial"/>
              <a:sym typeface="Arial"/>
            </a:endParaRPr>
          </a:p>
          <a:p>
            <a:pPr defTabSz="383531">
              <a:buClr>
                <a:srgbClr val="000000"/>
              </a:buClr>
            </a:pPr>
            <a:r>
              <a:rPr lang="es-ES_tradnl" kern="0" dirty="0">
                <a:solidFill>
                  <a:srgbClr val="002060"/>
                </a:solidFill>
                <a:latin typeface="Avenir Next Medium" panose="020B0503020202020204" pitchFamily="34" charset="0"/>
                <a:ea typeface="Trebuchet MS"/>
                <a:cs typeface="Trebuchet MS"/>
                <a:sym typeface="Trebuchet MS"/>
              </a:rPr>
              <a:t>Comités</a:t>
            </a:r>
            <a:endParaRPr lang="es-ES_tradnl" kern="0" dirty="0">
              <a:solidFill>
                <a:srgbClr val="002060"/>
              </a:solidFill>
              <a:latin typeface="Avenir Next Medium" panose="020B0503020202020204" pitchFamily="34" charset="0"/>
              <a:cs typeface="Arial"/>
              <a:sym typeface="Arial"/>
            </a:endParaRPr>
          </a:p>
          <a:p>
            <a:pPr defTabSz="383531">
              <a:buClr>
                <a:srgbClr val="000000"/>
              </a:buClr>
            </a:pPr>
            <a:r>
              <a:rPr lang="es-ES_tradnl" kern="0" dirty="0">
                <a:solidFill>
                  <a:srgbClr val="002060"/>
                </a:solidFill>
                <a:latin typeface="Avenir Next Medium" panose="020B0503020202020204" pitchFamily="34" charset="0"/>
                <a:ea typeface="Trebuchet MS"/>
                <a:cs typeface="Trebuchet MS"/>
                <a:sym typeface="Trebuchet MS"/>
              </a:rPr>
              <a:t>regulatorios</a:t>
            </a:r>
            <a:endParaRPr lang="es-ES_tradnl" kern="0" dirty="0">
              <a:solidFill>
                <a:srgbClr val="002060"/>
              </a:solidFill>
              <a:latin typeface="Avenir Next Medium" panose="020B0503020202020204" pitchFamily="34" charset="0"/>
              <a:cs typeface="Arial"/>
              <a:sym typeface="Arial"/>
            </a:endParaRPr>
          </a:p>
        </p:txBody>
      </p:sp>
      <p:sp>
        <p:nvSpPr>
          <p:cNvPr id="418" name="Google Shape;418;p40"/>
          <p:cNvSpPr txBox="1"/>
          <p:nvPr/>
        </p:nvSpPr>
        <p:spPr>
          <a:xfrm>
            <a:off x="1609701" y="4705003"/>
            <a:ext cx="1732214" cy="1428083"/>
          </a:xfrm>
          <a:prstGeom prst="rect">
            <a:avLst/>
          </a:prstGeom>
          <a:noFill/>
          <a:ln>
            <a:noFill/>
          </a:ln>
        </p:spPr>
        <p:txBody>
          <a:bodyPr spcFirstLastPara="1" wrap="square" lIns="21336" tIns="21336" rIns="21336" bIns="21336" anchor="ctr" anchorCtr="0">
            <a:spAutoFit/>
          </a:bodyPr>
          <a:lstStyle/>
          <a:p>
            <a:pPr defTabSz="383531">
              <a:buClr>
                <a:srgbClr val="000000"/>
              </a:buClr>
            </a:pPr>
            <a:r>
              <a:rPr lang="es-ES_tradnl" kern="0" dirty="0">
                <a:solidFill>
                  <a:srgbClr val="002060"/>
                </a:solidFill>
                <a:latin typeface="Avenir Next Medium" panose="020B0503020202020204" pitchFamily="34" charset="0"/>
                <a:cs typeface="Arial"/>
                <a:sym typeface="Arial"/>
              </a:rPr>
              <a:t>Autorización</a:t>
            </a:r>
          </a:p>
          <a:p>
            <a:pPr defTabSz="383531">
              <a:buClr>
                <a:srgbClr val="000000"/>
              </a:buClr>
            </a:pPr>
            <a:r>
              <a:rPr lang="es-ES_tradnl" kern="0" dirty="0">
                <a:solidFill>
                  <a:srgbClr val="002060"/>
                </a:solidFill>
                <a:latin typeface="Avenir Next Medium" panose="020B0503020202020204" pitchFamily="34" charset="0"/>
                <a:cs typeface="Arial"/>
                <a:sym typeface="Arial"/>
              </a:rPr>
              <a:t>para operar</a:t>
            </a:r>
          </a:p>
          <a:p>
            <a:pPr defTabSz="383531">
              <a:buClr>
                <a:srgbClr val="000000"/>
              </a:buClr>
            </a:pPr>
            <a:r>
              <a:rPr lang="es-ES_tradnl" kern="0" dirty="0">
                <a:solidFill>
                  <a:srgbClr val="002060"/>
                </a:solidFill>
                <a:latin typeface="Avenir Next Medium" panose="020B0503020202020204" pitchFamily="34" charset="0"/>
                <a:cs typeface="Arial"/>
                <a:sym typeface="Arial"/>
              </a:rPr>
              <a:t>bajo la reglamentación</a:t>
            </a:r>
          </a:p>
          <a:p>
            <a:pPr defTabSz="383531">
              <a:buClr>
                <a:srgbClr val="000000"/>
              </a:buClr>
            </a:pPr>
            <a:r>
              <a:rPr lang="es-ES_tradnl" kern="0" dirty="0">
                <a:solidFill>
                  <a:srgbClr val="002060"/>
                </a:solidFill>
                <a:latin typeface="Avenir Next Medium" panose="020B0503020202020204" pitchFamily="34" charset="0"/>
                <a:cs typeface="Arial"/>
                <a:sym typeface="Arial"/>
              </a:rPr>
              <a:t>de cada país</a:t>
            </a:r>
          </a:p>
        </p:txBody>
      </p:sp>
      <p:pic>
        <p:nvPicPr>
          <p:cNvPr id="17" name="Graphic 16" descr="Calligraphy Pen with solid fill">
            <a:extLst>
              <a:ext uri="{FF2B5EF4-FFF2-40B4-BE49-F238E27FC236}">
                <a16:creationId xmlns:a16="http://schemas.microsoft.com/office/drawing/2014/main" id="{199B0FB9-07EA-C7A0-1967-5EE98074C821}"/>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91824" y="3196580"/>
            <a:ext cx="808484" cy="808484"/>
          </a:xfrm>
          <a:prstGeom prst="rect">
            <a:avLst/>
          </a:prstGeom>
        </p:spPr>
      </p:pic>
      <p:pic>
        <p:nvPicPr>
          <p:cNvPr id="19" name="Graphic 18" descr="Clipboard Checked with solid fill">
            <a:extLst>
              <a:ext uri="{FF2B5EF4-FFF2-40B4-BE49-F238E27FC236}">
                <a16:creationId xmlns:a16="http://schemas.microsoft.com/office/drawing/2014/main" id="{04249A77-00BD-F777-F07D-2A938D6467D1}"/>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497614" y="3126758"/>
            <a:ext cx="878306" cy="878306"/>
          </a:xfrm>
          <a:prstGeom prst="rect">
            <a:avLst/>
          </a:prstGeom>
        </p:spPr>
      </p:pic>
      <p:pic>
        <p:nvPicPr>
          <p:cNvPr id="21" name="Graphic 20" descr="Office worker male with solid fill">
            <a:extLst>
              <a:ext uri="{FF2B5EF4-FFF2-40B4-BE49-F238E27FC236}">
                <a16:creationId xmlns:a16="http://schemas.microsoft.com/office/drawing/2014/main" id="{A73D7C89-2E9C-C38B-B0E1-032C0B6AB43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07100" y="3008281"/>
            <a:ext cx="1033116" cy="1033116"/>
          </a:xfrm>
          <a:prstGeom prst="rect">
            <a:avLst/>
          </a:prstGeom>
        </p:spPr>
      </p:pic>
      <p:pic>
        <p:nvPicPr>
          <p:cNvPr id="27" name="Graphic 26" descr="Network with solid fill">
            <a:extLst>
              <a:ext uri="{FF2B5EF4-FFF2-40B4-BE49-F238E27FC236}">
                <a16:creationId xmlns:a16="http://schemas.microsoft.com/office/drawing/2014/main" id="{7C86045C-949D-0421-CEA1-EBEF67C6871A}"/>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480376" y="3051666"/>
            <a:ext cx="1097414" cy="1097414"/>
          </a:xfrm>
          <a:prstGeom prst="rect">
            <a:avLst/>
          </a:prstGeom>
        </p:spPr>
      </p:pic>
      <p:grpSp>
        <p:nvGrpSpPr>
          <p:cNvPr id="5" name="Group 4">
            <a:extLst>
              <a:ext uri="{FF2B5EF4-FFF2-40B4-BE49-F238E27FC236}">
                <a16:creationId xmlns:a16="http://schemas.microsoft.com/office/drawing/2014/main" id="{923A2DAE-A780-C255-F755-CA33E545ED44}"/>
              </a:ext>
            </a:extLst>
          </p:cNvPr>
          <p:cNvGrpSpPr/>
          <p:nvPr/>
        </p:nvGrpSpPr>
        <p:grpSpPr>
          <a:xfrm>
            <a:off x="-122976" y="2067896"/>
            <a:ext cx="6405294" cy="45720"/>
            <a:chOff x="-4806377" y="391972"/>
            <a:chExt cx="6405294" cy="45720"/>
          </a:xfrm>
          <a:solidFill>
            <a:srgbClr val="002060"/>
          </a:solidFill>
        </p:grpSpPr>
        <p:sp>
          <p:nvSpPr>
            <p:cNvPr id="6" name="Rectangle 5">
              <a:extLst>
                <a:ext uri="{FF2B5EF4-FFF2-40B4-BE49-F238E27FC236}">
                  <a16:creationId xmlns:a16="http://schemas.microsoft.com/office/drawing/2014/main" id="{6EB6A5FA-5AC6-9949-5C34-79F43B3D5C19}"/>
                </a:ext>
              </a:extLst>
            </p:cNvPr>
            <p:cNvSpPr/>
            <p:nvPr/>
          </p:nvSpPr>
          <p:spPr>
            <a:xfrm>
              <a:off x="-4806377" y="391973"/>
              <a:ext cx="600412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002060"/>
                </a:solidFill>
              </a:endParaRPr>
            </a:p>
          </p:txBody>
        </p:sp>
        <p:sp>
          <p:nvSpPr>
            <p:cNvPr id="7" name="Rectangle 6">
              <a:extLst>
                <a:ext uri="{FF2B5EF4-FFF2-40B4-BE49-F238E27FC236}">
                  <a16:creationId xmlns:a16="http://schemas.microsoft.com/office/drawing/2014/main" id="{1A9F2CF8-810B-F227-8BED-C70C30359D82}"/>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2060"/>
                </a:solidFill>
              </a:endParaRPr>
            </a:p>
          </p:txBody>
        </p:sp>
        <p:sp>
          <p:nvSpPr>
            <p:cNvPr id="9" name="Rectangle 8">
              <a:extLst>
                <a:ext uri="{FF2B5EF4-FFF2-40B4-BE49-F238E27FC236}">
                  <a16:creationId xmlns:a16="http://schemas.microsoft.com/office/drawing/2014/main" id="{A4906921-2931-CBB9-7673-14AABF3CFD04}"/>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2060"/>
                </a:solidFill>
              </a:endParaRPr>
            </a:p>
          </p:txBody>
        </p:sp>
        <p:sp>
          <p:nvSpPr>
            <p:cNvPr id="14" name="Rectangle 13">
              <a:extLst>
                <a:ext uri="{FF2B5EF4-FFF2-40B4-BE49-F238E27FC236}">
                  <a16:creationId xmlns:a16="http://schemas.microsoft.com/office/drawing/2014/main" id="{C6C8020C-291C-23DF-6B02-0F4BF73656DD}"/>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2060"/>
                </a:solidFill>
              </a:endParaRPr>
            </a:p>
          </p:txBody>
        </p:sp>
        <p:sp>
          <p:nvSpPr>
            <p:cNvPr id="16" name="Rectangle 15">
              <a:extLst>
                <a:ext uri="{FF2B5EF4-FFF2-40B4-BE49-F238E27FC236}">
                  <a16:creationId xmlns:a16="http://schemas.microsoft.com/office/drawing/2014/main" id="{284BA906-7F0C-2548-1955-3A050FB7A9CB}"/>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002060"/>
                </a:solidFill>
              </a:endParaRPr>
            </a:p>
          </p:txBody>
        </p:sp>
      </p:grpSp>
      <p:sp>
        <p:nvSpPr>
          <p:cNvPr id="2" name="Rectangle 1">
            <a:extLst>
              <a:ext uri="{FF2B5EF4-FFF2-40B4-BE49-F238E27FC236}">
                <a16:creationId xmlns:a16="http://schemas.microsoft.com/office/drawing/2014/main" id="{A5774677-11DF-0F7A-85F1-CF9F63BFF686}"/>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Rectangle 7">
            <a:extLst>
              <a:ext uri="{FF2B5EF4-FFF2-40B4-BE49-F238E27FC236}">
                <a16:creationId xmlns:a16="http://schemas.microsoft.com/office/drawing/2014/main" id="{AE566E80-82DF-C78A-2F2F-9FFEAAB84133}"/>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Picture 11">
            <a:extLst>
              <a:ext uri="{FF2B5EF4-FFF2-40B4-BE49-F238E27FC236}">
                <a16:creationId xmlns:a16="http://schemas.microsoft.com/office/drawing/2014/main" id="{0B9811EA-9F95-F0FC-2C35-D252FE14507E}"/>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spTree>
    <p:extLst>
      <p:ext uri="{BB962C8B-B14F-4D97-AF65-F5344CB8AC3E}">
        <p14:creationId xmlns:p14="http://schemas.microsoft.com/office/powerpoint/2010/main" val="424785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5374123-0DB1-0388-8803-83843FB05E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093" y="0"/>
            <a:ext cx="9216045" cy="6925275"/>
          </a:xfrm>
          <a:prstGeom prst="rect">
            <a:avLst/>
          </a:prstGeom>
        </p:spPr>
      </p:pic>
      <p:sp>
        <p:nvSpPr>
          <p:cNvPr id="30" name="Rectangle 5">
            <a:extLst>
              <a:ext uri="{FF2B5EF4-FFF2-40B4-BE49-F238E27FC236}">
                <a16:creationId xmlns:a16="http://schemas.microsoft.com/office/drawing/2014/main" id="{76C072B7-B06B-AC37-D7A9-AD9D7FA3F838}"/>
              </a:ext>
            </a:extLst>
          </p:cNvPr>
          <p:cNvSpPr/>
          <p:nvPr/>
        </p:nvSpPr>
        <p:spPr>
          <a:xfrm>
            <a:off x="-38125" y="-48534"/>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 name="Rectangle 2">
            <a:extLst>
              <a:ext uri="{FF2B5EF4-FFF2-40B4-BE49-F238E27FC236}">
                <a16:creationId xmlns:a16="http://schemas.microsoft.com/office/drawing/2014/main" id="{27A4C0DF-FAE5-585D-C079-62F1122A5308}"/>
              </a:ext>
            </a:extLst>
          </p:cNvPr>
          <p:cNvSpPr/>
          <p:nvPr/>
        </p:nvSpPr>
        <p:spPr>
          <a:xfrm>
            <a:off x="0" y="4157240"/>
            <a:ext cx="12192000" cy="27007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angle 14">
            <a:extLst>
              <a:ext uri="{FF2B5EF4-FFF2-40B4-BE49-F238E27FC236}">
                <a16:creationId xmlns:a16="http://schemas.microsoft.com/office/drawing/2014/main" id="{3229C5C4-2785-1E06-0491-7F64630E1392}"/>
              </a:ext>
            </a:extLst>
          </p:cNvPr>
          <p:cNvSpPr/>
          <p:nvPr/>
        </p:nvSpPr>
        <p:spPr>
          <a:xfrm>
            <a:off x="2135560" y="3010740"/>
            <a:ext cx="1707066" cy="2889881"/>
          </a:xfrm>
          <a:prstGeom prst="rect">
            <a:avLst/>
          </a:prstGeom>
          <a:solidFill>
            <a:schemeClr val="bg1"/>
          </a:solidFill>
          <a:ln>
            <a:solidFill>
              <a:srgbClr val="00B050"/>
            </a:solidFill>
          </a:ln>
          <a:effectLst>
            <a:outerShdw blurRad="124454" dist="141615" dir="2220000" sx="96724" sy="96724" algn="ctr" rotWithShape="0">
              <a:srgbClr val="000000">
                <a:alpha val="37265"/>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Rectangle 15">
            <a:extLst>
              <a:ext uri="{FF2B5EF4-FFF2-40B4-BE49-F238E27FC236}">
                <a16:creationId xmlns:a16="http://schemas.microsoft.com/office/drawing/2014/main" id="{9822EF56-AF95-0F25-F494-A4AA4D7F5821}"/>
              </a:ext>
            </a:extLst>
          </p:cNvPr>
          <p:cNvSpPr/>
          <p:nvPr/>
        </p:nvSpPr>
        <p:spPr>
          <a:xfrm>
            <a:off x="4251900" y="3010740"/>
            <a:ext cx="1707066" cy="2889881"/>
          </a:xfrm>
          <a:prstGeom prst="rect">
            <a:avLst/>
          </a:prstGeom>
          <a:solidFill>
            <a:schemeClr val="bg1"/>
          </a:solidFill>
          <a:ln>
            <a:solidFill>
              <a:srgbClr val="00B050"/>
            </a:solidFill>
          </a:ln>
          <a:effectLst>
            <a:outerShdw blurRad="124454" dist="141615" dir="2220000" sx="96724" sy="96724" algn="ctr" rotWithShape="0">
              <a:srgbClr val="000000">
                <a:alpha val="37265"/>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Rectangle 16">
            <a:extLst>
              <a:ext uri="{FF2B5EF4-FFF2-40B4-BE49-F238E27FC236}">
                <a16:creationId xmlns:a16="http://schemas.microsoft.com/office/drawing/2014/main" id="{F2038649-DADD-84CC-170B-81B064D987D4}"/>
              </a:ext>
            </a:extLst>
          </p:cNvPr>
          <p:cNvSpPr/>
          <p:nvPr/>
        </p:nvSpPr>
        <p:spPr>
          <a:xfrm>
            <a:off x="6296425" y="3010740"/>
            <a:ext cx="1707066" cy="2889881"/>
          </a:xfrm>
          <a:prstGeom prst="rect">
            <a:avLst/>
          </a:prstGeom>
          <a:solidFill>
            <a:schemeClr val="bg1"/>
          </a:solidFill>
          <a:ln>
            <a:solidFill>
              <a:srgbClr val="00B050"/>
            </a:solidFill>
          </a:ln>
          <a:effectLst>
            <a:outerShdw blurRad="124454" dist="141615" dir="2220000" sx="96724" sy="96724" algn="ctr" rotWithShape="0">
              <a:srgbClr val="000000">
                <a:alpha val="37265"/>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Rectangle 17">
            <a:extLst>
              <a:ext uri="{FF2B5EF4-FFF2-40B4-BE49-F238E27FC236}">
                <a16:creationId xmlns:a16="http://schemas.microsoft.com/office/drawing/2014/main" id="{C88F4CE6-8872-3425-4B4D-BD30A2CA30CA}"/>
              </a:ext>
            </a:extLst>
          </p:cNvPr>
          <p:cNvSpPr/>
          <p:nvPr/>
        </p:nvSpPr>
        <p:spPr>
          <a:xfrm>
            <a:off x="8357066" y="3010740"/>
            <a:ext cx="1707066" cy="2889881"/>
          </a:xfrm>
          <a:prstGeom prst="rect">
            <a:avLst/>
          </a:prstGeom>
          <a:solidFill>
            <a:schemeClr val="bg1"/>
          </a:solidFill>
          <a:ln>
            <a:solidFill>
              <a:srgbClr val="00B050"/>
            </a:solidFill>
          </a:ln>
          <a:effectLst>
            <a:outerShdw blurRad="124454" dist="141615" dir="2220000" sx="96724" sy="96724" algn="ctr" rotWithShape="0">
              <a:srgbClr val="000000">
                <a:alpha val="37265"/>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Google Shape;414;p40">
            <a:extLst>
              <a:ext uri="{FF2B5EF4-FFF2-40B4-BE49-F238E27FC236}">
                <a16:creationId xmlns:a16="http://schemas.microsoft.com/office/drawing/2014/main" id="{F149798B-9DF6-B36D-6E1B-DAEB354D6E23}"/>
              </a:ext>
            </a:extLst>
          </p:cNvPr>
          <p:cNvSpPr txBox="1"/>
          <p:nvPr/>
        </p:nvSpPr>
        <p:spPr>
          <a:xfrm>
            <a:off x="1599487" y="742212"/>
            <a:ext cx="7011891" cy="966418"/>
          </a:xfrm>
          <a:prstGeom prst="rect">
            <a:avLst/>
          </a:prstGeom>
          <a:noFill/>
          <a:ln>
            <a:noFill/>
          </a:ln>
        </p:spPr>
        <p:txBody>
          <a:bodyPr spcFirstLastPara="1" wrap="square" lIns="21336" tIns="21336" rIns="21336" bIns="21336" anchor="ctr" anchorCtr="0">
            <a:spAutoFit/>
          </a:bodyPr>
          <a:lstStyle/>
          <a:p>
            <a:pPr defTabSz="383531">
              <a:buClr>
                <a:srgbClr val="000000"/>
              </a:buClr>
            </a:pPr>
            <a:r>
              <a:rPr lang="en-US" sz="6000" b="1" kern="0" dirty="0">
                <a:solidFill>
                  <a:schemeClr val="bg1"/>
                </a:solidFill>
                <a:latin typeface="Lato Black" panose="020F0502020204030203" pitchFamily="34" charset="0"/>
                <a:ea typeface="Lato Black" panose="020F0502020204030203" pitchFamily="34" charset="0"/>
                <a:cs typeface="Lato Black" panose="020F0502020204030203" pitchFamily="34" charset="0"/>
                <a:sym typeface="Lato"/>
              </a:rPr>
              <a:t>CERTIFICACIONES</a:t>
            </a:r>
            <a:endParaRPr sz="6000" b="1" kern="0" dirty="0">
              <a:solidFill>
                <a:schemeClr val="bg1"/>
              </a:solidFill>
              <a:latin typeface="Lato Black" panose="020F0502020204030203" pitchFamily="34" charset="0"/>
              <a:ea typeface="Lato Black" panose="020F0502020204030203" pitchFamily="34" charset="0"/>
              <a:cs typeface="Lato Black" panose="020F0502020204030203" pitchFamily="34" charset="0"/>
              <a:sym typeface="Lato"/>
            </a:endParaRPr>
          </a:p>
        </p:txBody>
      </p:sp>
      <p:sp>
        <p:nvSpPr>
          <p:cNvPr id="6" name="Google Shape;418;p40">
            <a:extLst>
              <a:ext uri="{FF2B5EF4-FFF2-40B4-BE49-F238E27FC236}">
                <a16:creationId xmlns:a16="http://schemas.microsoft.com/office/drawing/2014/main" id="{AC2A0913-EECC-031C-0573-CFBEA3408601}"/>
              </a:ext>
            </a:extLst>
          </p:cNvPr>
          <p:cNvSpPr txBox="1"/>
          <p:nvPr/>
        </p:nvSpPr>
        <p:spPr>
          <a:xfrm>
            <a:off x="2298795" y="3253337"/>
            <a:ext cx="1732214" cy="781752"/>
          </a:xfrm>
          <a:prstGeom prst="rect">
            <a:avLst/>
          </a:prstGeom>
          <a:noFill/>
          <a:ln>
            <a:noFill/>
          </a:ln>
        </p:spPr>
        <p:txBody>
          <a:bodyPr spcFirstLastPara="1" wrap="square" lIns="21336" tIns="21336" rIns="21336" bIns="21336" anchor="ctr" anchorCtr="0">
            <a:spAutoFit/>
          </a:bodyPr>
          <a:lstStyle/>
          <a:p>
            <a:pPr defTabSz="383531">
              <a:buClr>
                <a:srgbClr val="000000"/>
              </a:buClr>
            </a:pPr>
            <a:r>
              <a:rPr lang="es-ES_tradnl" sz="1600" b="1" kern="0" dirty="0">
                <a:solidFill>
                  <a:srgbClr val="002060"/>
                </a:solidFill>
                <a:latin typeface="Lato" panose="020F0502020204030203" pitchFamily="34" charset="0"/>
                <a:ea typeface="Lato" panose="020F0502020204030203" pitchFamily="34" charset="0"/>
                <a:cs typeface="Lato" panose="020F0502020204030203" pitchFamily="34" charset="0"/>
                <a:sym typeface="Arial"/>
              </a:rPr>
              <a:t>EXIN </a:t>
            </a:r>
            <a:br>
              <a:rPr lang="es-ES_tradnl" sz="1600" b="1" kern="0" dirty="0">
                <a:solidFill>
                  <a:srgbClr val="002060"/>
                </a:solidFill>
                <a:latin typeface="Lato" panose="020F0502020204030203" pitchFamily="34" charset="0"/>
                <a:ea typeface="Lato" panose="020F0502020204030203" pitchFamily="34" charset="0"/>
                <a:cs typeface="Lato" panose="020F0502020204030203" pitchFamily="34" charset="0"/>
                <a:sym typeface="Arial"/>
              </a:rPr>
            </a:br>
            <a:r>
              <a:rPr lang="es-ES_tradnl" sz="1600" b="1" kern="0" dirty="0">
                <a:solidFill>
                  <a:srgbClr val="002060"/>
                </a:solidFill>
                <a:latin typeface="Lato" panose="020F0502020204030203" pitchFamily="34" charset="0"/>
                <a:ea typeface="Lato" panose="020F0502020204030203" pitchFamily="34" charset="0"/>
                <a:cs typeface="Lato" panose="020F0502020204030203" pitchFamily="34" charset="0"/>
                <a:sym typeface="Arial"/>
              </a:rPr>
              <a:t>BUSINESS CONTINUITY</a:t>
            </a:r>
          </a:p>
        </p:txBody>
      </p:sp>
      <p:sp>
        <p:nvSpPr>
          <p:cNvPr id="8" name="Google Shape;418;p40">
            <a:extLst>
              <a:ext uri="{FF2B5EF4-FFF2-40B4-BE49-F238E27FC236}">
                <a16:creationId xmlns:a16="http://schemas.microsoft.com/office/drawing/2014/main" id="{8A8D0A10-0D4D-C0E3-E417-A034FB526C1B}"/>
              </a:ext>
            </a:extLst>
          </p:cNvPr>
          <p:cNvSpPr txBox="1"/>
          <p:nvPr/>
        </p:nvSpPr>
        <p:spPr>
          <a:xfrm>
            <a:off x="2258916" y="4396926"/>
            <a:ext cx="1732214" cy="1120307"/>
          </a:xfrm>
          <a:prstGeom prst="rect">
            <a:avLst/>
          </a:prstGeom>
          <a:noFill/>
          <a:ln>
            <a:noFill/>
          </a:ln>
        </p:spPr>
        <p:txBody>
          <a:bodyPr spcFirstLastPara="1" wrap="square" lIns="21336" tIns="21336" rIns="21336" bIns="21336" anchor="ctr" anchorCtr="0">
            <a:spAutoFit/>
          </a:bodyPr>
          <a:lstStyle/>
          <a:p>
            <a:pPr defTabSz="383531">
              <a:buClr>
                <a:srgbClr val="000000"/>
              </a:buClr>
            </a:pPr>
            <a:r>
              <a:rPr lang="es-ES_tradnl" sz="1400" kern="0" dirty="0">
                <a:solidFill>
                  <a:srgbClr val="002060"/>
                </a:solidFill>
                <a:latin typeface="Avenir Next Medium" panose="020B0503020202020204" pitchFamily="34" charset="0"/>
                <a:cs typeface="Arial"/>
                <a:sym typeface="Arial"/>
              </a:rPr>
              <a:t>Management </a:t>
            </a:r>
            <a:r>
              <a:rPr lang="es-ES_tradnl" sz="1400" kern="0" dirty="0" err="1">
                <a:solidFill>
                  <a:srgbClr val="002060"/>
                </a:solidFill>
                <a:latin typeface="Avenir Next Medium" panose="020B0503020202020204" pitchFamily="34" charset="0"/>
                <a:cs typeface="Arial"/>
                <a:sym typeface="Arial"/>
              </a:rPr>
              <a:t>Foundation</a:t>
            </a:r>
            <a:br>
              <a:rPr lang="es-ES_tradnl" sz="1400" kern="0" dirty="0">
                <a:solidFill>
                  <a:srgbClr val="002060"/>
                </a:solidFill>
                <a:latin typeface="Avenir Next Medium" panose="020B0503020202020204" pitchFamily="34" charset="0"/>
                <a:cs typeface="Arial"/>
                <a:sym typeface="Arial"/>
              </a:rPr>
            </a:br>
            <a:r>
              <a:rPr lang="es-ES_tradnl" sz="1400" kern="0" dirty="0">
                <a:solidFill>
                  <a:srgbClr val="002060"/>
                </a:solidFill>
                <a:latin typeface="Avenir Next Medium" panose="020B0503020202020204" pitchFamily="34" charset="0"/>
                <a:cs typeface="Arial"/>
                <a:sym typeface="Arial"/>
              </a:rPr>
              <a:t>Basado en ISO 22301</a:t>
            </a:r>
            <a:br>
              <a:rPr lang="es-ES_tradnl" sz="1400" kern="0" dirty="0">
                <a:solidFill>
                  <a:srgbClr val="002060"/>
                </a:solidFill>
                <a:latin typeface="Avenir Next Medium" panose="020B0503020202020204" pitchFamily="34" charset="0"/>
                <a:cs typeface="Arial"/>
                <a:sym typeface="Arial"/>
              </a:rPr>
            </a:br>
            <a:r>
              <a:rPr lang="es-ES_tradnl" sz="1400" kern="0" dirty="0">
                <a:solidFill>
                  <a:srgbClr val="002060"/>
                </a:solidFill>
                <a:latin typeface="Avenir Next Medium" panose="020B0503020202020204" pitchFamily="34" charset="0"/>
                <a:cs typeface="Arial"/>
                <a:sym typeface="Arial"/>
              </a:rPr>
              <a:t>Global</a:t>
            </a:r>
          </a:p>
        </p:txBody>
      </p:sp>
      <p:sp>
        <p:nvSpPr>
          <p:cNvPr id="20" name="Rectangle 19">
            <a:extLst>
              <a:ext uri="{FF2B5EF4-FFF2-40B4-BE49-F238E27FC236}">
                <a16:creationId xmlns:a16="http://schemas.microsoft.com/office/drawing/2014/main" id="{D972D207-BB48-E5BA-4C92-3E5FBF0C6914}"/>
              </a:ext>
            </a:extLst>
          </p:cNvPr>
          <p:cNvSpPr/>
          <p:nvPr/>
        </p:nvSpPr>
        <p:spPr>
          <a:xfrm>
            <a:off x="3385083" y="2852936"/>
            <a:ext cx="260880" cy="465358"/>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Google Shape;418;p40">
            <a:extLst>
              <a:ext uri="{FF2B5EF4-FFF2-40B4-BE49-F238E27FC236}">
                <a16:creationId xmlns:a16="http://schemas.microsoft.com/office/drawing/2014/main" id="{3C1B268D-885E-8EA4-806D-8C580694F3D5}"/>
              </a:ext>
            </a:extLst>
          </p:cNvPr>
          <p:cNvSpPr txBox="1"/>
          <p:nvPr/>
        </p:nvSpPr>
        <p:spPr>
          <a:xfrm>
            <a:off x="4325165" y="3193114"/>
            <a:ext cx="1732214" cy="1027974"/>
          </a:xfrm>
          <a:prstGeom prst="rect">
            <a:avLst/>
          </a:prstGeom>
          <a:noFill/>
          <a:ln>
            <a:noFill/>
          </a:ln>
        </p:spPr>
        <p:txBody>
          <a:bodyPr spcFirstLastPara="1" wrap="square" lIns="21336" tIns="21336" rIns="21336" bIns="21336" anchor="ctr" anchorCtr="0">
            <a:spAutoFit/>
          </a:bodyPr>
          <a:lstStyle/>
          <a:p>
            <a:pPr defTabSz="383531">
              <a:buClr>
                <a:srgbClr val="000000"/>
              </a:buClr>
            </a:pPr>
            <a:r>
              <a:rPr lang="es-ES_tradnl" sz="1600" b="1" kern="0" dirty="0">
                <a:solidFill>
                  <a:srgbClr val="002060"/>
                </a:solidFill>
                <a:latin typeface="Lato" panose="020F0502020204030203" pitchFamily="34" charset="0"/>
                <a:ea typeface="Lato" panose="020F0502020204030203" pitchFamily="34" charset="0"/>
                <a:cs typeface="Lato" panose="020F0502020204030203" pitchFamily="34" charset="0"/>
                <a:sym typeface="Arial"/>
              </a:rPr>
              <a:t>EXIN </a:t>
            </a:r>
            <a:br>
              <a:rPr lang="es-ES_tradnl" sz="1600" b="1" kern="0" dirty="0">
                <a:solidFill>
                  <a:srgbClr val="002060"/>
                </a:solidFill>
                <a:latin typeface="Lato" panose="020F0502020204030203" pitchFamily="34" charset="0"/>
                <a:ea typeface="Lato" panose="020F0502020204030203" pitchFamily="34" charset="0"/>
                <a:cs typeface="Lato" panose="020F0502020204030203" pitchFamily="34" charset="0"/>
                <a:sym typeface="Arial"/>
              </a:rPr>
            </a:br>
            <a:r>
              <a:rPr lang="es-ES_tradnl" sz="1600" b="1" kern="0" dirty="0">
                <a:solidFill>
                  <a:srgbClr val="002060"/>
                </a:solidFill>
                <a:latin typeface="Lato" panose="020F0502020204030203" pitchFamily="34" charset="0"/>
                <a:ea typeface="Lato" panose="020F0502020204030203" pitchFamily="34" charset="0"/>
                <a:cs typeface="Lato" panose="020F0502020204030203" pitchFamily="34" charset="0"/>
                <a:sym typeface="Arial"/>
              </a:rPr>
              <a:t>INFORMATION SECURITY FOUNDATION</a:t>
            </a:r>
          </a:p>
        </p:txBody>
      </p:sp>
      <p:sp>
        <p:nvSpPr>
          <p:cNvPr id="10" name="Google Shape;418;p40">
            <a:extLst>
              <a:ext uri="{FF2B5EF4-FFF2-40B4-BE49-F238E27FC236}">
                <a16:creationId xmlns:a16="http://schemas.microsoft.com/office/drawing/2014/main" id="{1AA4C82F-06A5-D1C8-21C4-92B2CD03BF11}"/>
              </a:ext>
            </a:extLst>
          </p:cNvPr>
          <p:cNvSpPr txBox="1"/>
          <p:nvPr/>
        </p:nvSpPr>
        <p:spPr>
          <a:xfrm>
            <a:off x="4343320" y="4396925"/>
            <a:ext cx="1732214" cy="1120307"/>
          </a:xfrm>
          <a:prstGeom prst="rect">
            <a:avLst/>
          </a:prstGeom>
          <a:noFill/>
          <a:ln>
            <a:noFill/>
          </a:ln>
        </p:spPr>
        <p:txBody>
          <a:bodyPr spcFirstLastPara="1" wrap="square" lIns="21336" tIns="21336" rIns="21336" bIns="21336" anchor="ctr" anchorCtr="0">
            <a:spAutoFit/>
          </a:bodyPr>
          <a:lstStyle/>
          <a:p>
            <a:pPr defTabSz="383531">
              <a:buClr>
                <a:srgbClr val="000000"/>
              </a:buClr>
            </a:pPr>
            <a:r>
              <a:rPr lang="es-ES_tradnl" sz="1400" kern="0" dirty="0">
                <a:solidFill>
                  <a:srgbClr val="002060"/>
                </a:solidFill>
                <a:latin typeface="Avenir Next Medium" panose="020B0503020202020204" pitchFamily="34" charset="0"/>
                <a:cs typeface="Arial"/>
                <a:sym typeface="Arial"/>
              </a:rPr>
              <a:t>Management </a:t>
            </a:r>
            <a:r>
              <a:rPr lang="es-ES_tradnl" sz="1400" kern="0" dirty="0" err="1">
                <a:solidFill>
                  <a:srgbClr val="002060"/>
                </a:solidFill>
                <a:latin typeface="Avenir Next Medium" panose="020B0503020202020204" pitchFamily="34" charset="0"/>
                <a:cs typeface="Arial"/>
                <a:sym typeface="Arial"/>
              </a:rPr>
              <a:t>Foundation</a:t>
            </a:r>
            <a:br>
              <a:rPr lang="es-ES_tradnl" sz="1400" kern="0" dirty="0">
                <a:solidFill>
                  <a:srgbClr val="002060"/>
                </a:solidFill>
                <a:latin typeface="Avenir Next Medium" panose="020B0503020202020204" pitchFamily="34" charset="0"/>
                <a:cs typeface="Arial"/>
                <a:sym typeface="Arial"/>
              </a:rPr>
            </a:br>
            <a:r>
              <a:rPr lang="es-ES_tradnl" sz="1400" kern="0" dirty="0">
                <a:solidFill>
                  <a:srgbClr val="002060"/>
                </a:solidFill>
                <a:latin typeface="Avenir Next Medium" panose="020B0503020202020204" pitchFamily="34" charset="0"/>
                <a:cs typeface="Arial"/>
                <a:sym typeface="Arial"/>
              </a:rPr>
              <a:t>Basado en ISO/IEC 27002</a:t>
            </a:r>
            <a:br>
              <a:rPr lang="es-ES_tradnl" sz="1400" kern="0" dirty="0">
                <a:solidFill>
                  <a:srgbClr val="002060"/>
                </a:solidFill>
                <a:latin typeface="Avenir Next Medium" panose="020B0503020202020204" pitchFamily="34" charset="0"/>
                <a:cs typeface="Arial"/>
                <a:sym typeface="Arial"/>
              </a:rPr>
            </a:br>
            <a:r>
              <a:rPr lang="es-ES_tradnl" sz="1400" kern="0" dirty="0">
                <a:solidFill>
                  <a:srgbClr val="002060"/>
                </a:solidFill>
                <a:latin typeface="Avenir Next Medium" panose="020B0503020202020204" pitchFamily="34" charset="0"/>
                <a:cs typeface="Arial"/>
                <a:sym typeface="Arial"/>
              </a:rPr>
              <a:t>Global</a:t>
            </a:r>
          </a:p>
        </p:txBody>
      </p:sp>
      <p:sp>
        <p:nvSpPr>
          <p:cNvPr id="21" name="Rectangle 20">
            <a:extLst>
              <a:ext uri="{FF2B5EF4-FFF2-40B4-BE49-F238E27FC236}">
                <a16:creationId xmlns:a16="http://schemas.microsoft.com/office/drawing/2014/main" id="{F30D05FE-814D-D863-BC98-CEEBAE0FCA51}"/>
              </a:ext>
            </a:extLst>
          </p:cNvPr>
          <p:cNvSpPr/>
          <p:nvPr/>
        </p:nvSpPr>
        <p:spPr>
          <a:xfrm>
            <a:off x="5537281" y="2852936"/>
            <a:ext cx="260880" cy="465358"/>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Google Shape;418;p40">
            <a:extLst>
              <a:ext uri="{FF2B5EF4-FFF2-40B4-BE49-F238E27FC236}">
                <a16:creationId xmlns:a16="http://schemas.microsoft.com/office/drawing/2014/main" id="{33EBE4C5-0D50-DEB4-1CC4-092C42DEEFD7}"/>
              </a:ext>
            </a:extLst>
          </p:cNvPr>
          <p:cNvSpPr txBox="1"/>
          <p:nvPr/>
        </p:nvSpPr>
        <p:spPr>
          <a:xfrm>
            <a:off x="6403960" y="3253336"/>
            <a:ext cx="1732214" cy="781752"/>
          </a:xfrm>
          <a:prstGeom prst="rect">
            <a:avLst/>
          </a:prstGeom>
          <a:noFill/>
          <a:ln>
            <a:noFill/>
          </a:ln>
        </p:spPr>
        <p:txBody>
          <a:bodyPr spcFirstLastPara="1" wrap="square" lIns="21336" tIns="21336" rIns="21336" bIns="21336" anchor="ctr" anchorCtr="0">
            <a:spAutoFit/>
          </a:bodyPr>
          <a:lstStyle/>
          <a:p>
            <a:pPr defTabSz="383531">
              <a:buClr>
                <a:srgbClr val="000000"/>
              </a:buClr>
            </a:pPr>
            <a:r>
              <a:rPr lang="es-ES_tradnl" sz="1600" b="1" kern="0" dirty="0">
                <a:solidFill>
                  <a:srgbClr val="002060"/>
                </a:solidFill>
                <a:latin typeface="Lato" panose="020F0502020204030203" pitchFamily="34" charset="0"/>
                <a:ea typeface="Lato" panose="020F0502020204030203" pitchFamily="34" charset="0"/>
                <a:cs typeface="Lato" panose="020F0502020204030203" pitchFamily="34" charset="0"/>
                <a:sym typeface="Arial"/>
              </a:rPr>
              <a:t>PEOPLE </a:t>
            </a:r>
            <a:br>
              <a:rPr lang="es-ES_tradnl" sz="1600" b="1" kern="0" dirty="0">
                <a:solidFill>
                  <a:srgbClr val="002060"/>
                </a:solidFill>
                <a:latin typeface="Lato" panose="020F0502020204030203" pitchFamily="34" charset="0"/>
                <a:ea typeface="Lato" panose="020F0502020204030203" pitchFamily="34" charset="0"/>
                <a:cs typeface="Lato" panose="020F0502020204030203" pitchFamily="34" charset="0"/>
                <a:sym typeface="Arial"/>
              </a:rPr>
            </a:br>
            <a:r>
              <a:rPr lang="es-ES_tradnl" sz="1600" b="1" kern="0" dirty="0">
                <a:solidFill>
                  <a:srgbClr val="002060"/>
                </a:solidFill>
                <a:latin typeface="Lato" panose="020F0502020204030203" pitchFamily="34" charset="0"/>
                <a:ea typeface="Lato" panose="020F0502020204030203" pitchFamily="34" charset="0"/>
                <a:cs typeface="Lato" panose="020F0502020204030203" pitchFamily="34" charset="0"/>
                <a:sym typeface="Arial"/>
              </a:rPr>
              <a:t>CERT ITIL FOUNDATION</a:t>
            </a:r>
          </a:p>
        </p:txBody>
      </p:sp>
      <p:sp>
        <p:nvSpPr>
          <p:cNvPr id="12" name="Google Shape;418;p40">
            <a:extLst>
              <a:ext uri="{FF2B5EF4-FFF2-40B4-BE49-F238E27FC236}">
                <a16:creationId xmlns:a16="http://schemas.microsoft.com/office/drawing/2014/main" id="{87F0AE0C-D47C-9C73-81C4-BE7379B4AEB5}"/>
              </a:ext>
            </a:extLst>
          </p:cNvPr>
          <p:cNvSpPr txBox="1"/>
          <p:nvPr/>
        </p:nvSpPr>
        <p:spPr>
          <a:xfrm>
            <a:off x="6384967" y="4423726"/>
            <a:ext cx="1548374" cy="473976"/>
          </a:xfrm>
          <a:prstGeom prst="rect">
            <a:avLst/>
          </a:prstGeom>
          <a:noFill/>
          <a:ln>
            <a:noFill/>
          </a:ln>
        </p:spPr>
        <p:txBody>
          <a:bodyPr spcFirstLastPara="1" wrap="square" lIns="21336" tIns="21336" rIns="21336" bIns="21336" anchor="ctr" anchorCtr="0">
            <a:spAutoFit/>
          </a:bodyPr>
          <a:lstStyle/>
          <a:p>
            <a:pPr defTabSz="383531">
              <a:buClr>
                <a:srgbClr val="000000"/>
              </a:buClr>
            </a:pPr>
            <a:r>
              <a:rPr lang="es-ES_tradnl" sz="1400" kern="0" dirty="0">
                <a:solidFill>
                  <a:srgbClr val="002060"/>
                </a:solidFill>
                <a:latin typeface="Avenir Next Medium" panose="020B0503020202020204" pitchFamily="34" charset="0"/>
                <a:cs typeface="Arial"/>
                <a:sym typeface="Arial"/>
              </a:rPr>
              <a:t>Buenas prácticas de servicios</a:t>
            </a:r>
          </a:p>
        </p:txBody>
      </p:sp>
      <p:sp>
        <p:nvSpPr>
          <p:cNvPr id="22" name="Rectangle 21">
            <a:extLst>
              <a:ext uri="{FF2B5EF4-FFF2-40B4-BE49-F238E27FC236}">
                <a16:creationId xmlns:a16="http://schemas.microsoft.com/office/drawing/2014/main" id="{68BF0A6E-8BEF-34E9-6041-DF4D0B1E0CE1}"/>
              </a:ext>
            </a:extLst>
          </p:cNvPr>
          <p:cNvSpPr/>
          <p:nvPr/>
        </p:nvSpPr>
        <p:spPr>
          <a:xfrm>
            <a:off x="7617665" y="2852936"/>
            <a:ext cx="260880" cy="465358"/>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Google Shape;418;p40">
            <a:extLst>
              <a:ext uri="{FF2B5EF4-FFF2-40B4-BE49-F238E27FC236}">
                <a16:creationId xmlns:a16="http://schemas.microsoft.com/office/drawing/2014/main" id="{4D62CE15-F90D-1C3B-EE9F-6244ED38D9FC}"/>
              </a:ext>
            </a:extLst>
          </p:cNvPr>
          <p:cNvSpPr txBox="1"/>
          <p:nvPr/>
        </p:nvSpPr>
        <p:spPr>
          <a:xfrm>
            <a:off x="8462174" y="3193114"/>
            <a:ext cx="1732214" cy="781752"/>
          </a:xfrm>
          <a:prstGeom prst="rect">
            <a:avLst/>
          </a:prstGeom>
          <a:noFill/>
          <a:ln>
            <a:noFill/>
          </a:ln>
        </p:spPr>
        <p:txBody>
          <a:bodyPr spcFirstLastPara="1" wrap="square" lIns="21336" tIns="21336" rIns="21336" bIns="21336" anchor="ctr" anchorCtr="0">
            <a:spAutoFit/>
          </a:bodyPr>
          <a:lstStyle/>
          <a:p>
            <a:pPr defTabSz="383531">
              <a:buClr>
                <a:srgbClr val="000000"/>
              </a:buClr>
            </a:pPr>
            <a:r>
              <a:rPr lang="es-ES_tradnl" sz="1600" b="1" kern="0" dirty="0">
                <a:solidFill>
                  <a:srgbClr val="002060"/>
                </a:solidFill>
                <a:latin typeface="Lato" panose="020F0502020204030203" pitchFamily="34" charset="0"/>
                <a:ea typeface="Lato" panose="020F0502020204030203" pitchFamily="34" charset="0"/>
                <a:cs typeface="Lato" panose="020F0502020204030203" pitchFamily="34" charset="0"/>
                <a:sym typeface="Arial"/>
              </a:rPr>
              <a:t>2020 DUN &amp; BRADSTREET EMMA SCORE</a:t>
            </a:r>
          </a:p>
        </p:txBody>
      </p:sp>
      <p:sp>
        <p:nvSpPr>
          <p:cNvPr id="14" name="Google Shape;418;p40">
            <a:extLst>
              <a:ext uri="{FF2B5EF4-FFF2-40B4-BE49-F238E27FC236}">
                <a16:creationId xmlns:a16="http://schemas.microsoft.com/office/drawing/2014/main" id="{46914C84-3EA1-6009-01DF-3CD8EFB8F76C}"/>
              </a:ext>
            </a:extLst>
          </p:cNvPr>
          <p:cNvSpPr txBox="1"/>
          <p:nvPr/>
        </p:nvSpPr>
        <p:spPr>
          <a:xfrm>
            <a:off x="8462174" y="4399134"/>
            <a:ext cx="1833814" cy="473976"/>
          </a:xfrm>
          <a:prstGeom prst="rect">
            <a:avLst/>
          </a:prstGeom>
          <a:noFill/>
          <a:ln>
            <a:noFill/>
          </a:ln>
        </p:spPr>
        <p:txBody>
          <a:bodyPr spcFirstLastPara="1" wrap="square" lIns="21336" tIns="21336" rIns="21336" bIns="21336" anchor="ctr" anchorCtr="0">
            <a:spAutoFit/>
          </a:bodyPr>
          <a:lstStyle/>
          <a:p>
            <a:pPr defTabSz="383531">
              <a:buClr>
                <a:srgbClr val="000000"/>
              </a:buClr>
            </a:pPr>
            <a:r>
              <a:rPr lang="es-ES_tradnl" sz="1400" kern="0" dirty="0">
                <a:solidFill>
                  <a:srgbClr val="002060"/>
                </a:solidFill>
                <a:latin typeface="Avenir Next Medium" panose="020B0503020202020204" pitchFamily="34" charset="0"/>
                <a:cs typeface="Arial"/>
                <a:sym typeface="Arial"/>
              </a:rPr>
              <a:t>D-U-N-S </a:t>
            </a:r>
            <a:br>
              <a:rPr lang="es-ES_tradnl" sz="1400" kern="0" dirty="0">
                <a:solidFill>
                  <a:srgbClr val="002060"/>
                </a:solidFill>
                <a:latin typeface="Avenir Next Medium" panose="020B0503020202020204" pitchFamily="34" charset="0"/>
                <a:cs typeface="Arial"/>
                <a:sym typeface="Arial"/>
              </a:rPr>
            </a:br>
            <a:r>
              <a:rPr lang="es-ES_tradnl" sz="1400" kern="0" dirty="0">
                <a:solidFill>
                  <a:srgbClr val="002060"/>
                </a:solidFill>
                <a:latin typeface="Avenir Next Medium" panose="020B0503020202020204" pitchFamily="34" charset="0"/>
                <a:cs typeface="Arial"/>
                <a:sym typeface="Arial"/>
              </a:rPr>
              <a:t>81-263-3987</a:t>
            </a:r>
          </a:p>
        </p:txBody>
      </p:sp>
      <p:sp>
        <p:nvSpPr>
          <p:cNvPr id="23" name="Rectangle 22">
            <a:extLst>
              <a:ext uri="{FF2B5EF4-FFF2-40B4-BE49-F238E27FC236}">
                <a16:creationId xmlns:a16="http://schemas.microsoft.com/office/drawing/2014/main" id="{EF8C4B3D-3D6A-7C89-B620-C0FCC39A2999}"/>
              </a:ext>
            </a:extLst>
          </p:cNvPr>
          <p:cNvSpPr/>
          <p:nvPr/>
        </p:nvSpPr>
        <p:spPr>
          <a:xfrm>
            <a:off x="9678306" y="2852936"/>
            <a:ext cx="260880" cy="465358"/>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24" name="Group 23">
            <a:extLst>
              <a:ext uri="{FF2B5EF4-FFF2-40B4-BE49-F238E27FC236}">
                <a16:creationId xmlns:a16="http://schemas.microsoft.com/office/drawing/2014/main" id="{FA7ED930-5399-4F7F-15AE-0E6D98044699}"/>
              </a:ext>
            </a:extLst>
          </p:cNvPr>
          <p:cNvGrpSpPr/>
          <p:nvPr/>
        </p:nvGrpSpPr>
        <p:grpSpPr>
          <a:xfrm>
            <a:off x="-38126" y="2190693"/>
            <a:ext cx="6259910" cy="45720"/>
            <a:chOff x="-4660993" y="391972"/>
            <a:chExt cx="6259910" cy="45720"/>
          </a:xfrm>
          <a:solidFill>
            <a:srgbClr val="00B050"/>
          </a:solidFill>
        </p:grpSpPr>
        <p:sp>
          <p:nvSpPr>
            <p:cNvPr id="25" name="Rectangle 24">
              <a:extLst>
                <a:ext uri="{FF2B5EF4-FFF2-40B4-BE49-F238E27FC236}">
                  <a16:creationId xmlns:a16="http://schemas.microsoft.com/office/drawing/2014/main" id="{D54D30D9-78CD-B26E-0074-AD353C7F0FCB}"/>
                </a:ext>
              </a:extLst>
            </p:cNvPr>
            <p:cNvSpPr/>
            <p:nvPr/>
          </p:nvSpPr>
          <p:spPr>
            <a:xfrm>
              <a:off x="-4660993" y="391973"/>
              <a:ext cx="5858742"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6" name="Rectangle 25">
              <a:extLst>
                <a:ext uri="{FF2B5EF4-FFF2-40B4-BE49-F238E27FC236}">
                  <a16:creationId xmlns:a16="http://schemas.microsoft.com/office/drawing/2014/main" id="{3ED3D500-5772-6F57-ECF3-63701AFC4BDC}"/>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Rectangle 26">
              <a:extLst>
                <a:ext uri="{FF2B5EF4-FFF2-40B4-BE49-F238E27FC236}">
                  <a16:creationId xmlns:a16="http://schemas.microsoft.com/office/drawing/2014/main" id="{A87CCD5F-3D8A-0FDE-0EA8-EF3287D76B92}"/>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angle 27">
              <a:extLst>
                <a:ext uri="{FF2B5EF4-FFF2-40B4-BE49-F238E27FC236}">
                  <a16:creationId xmlns:a16="http://schemas.microsoft.com/office/drawing/2014/main" id="{073A5418-343E-5407-F559-30B14D2238CE}"/>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Rectangle 28">
              <a:extLst>
                <a:ext uri="{FF2B5EF4-FFF2-40B4-BE49-F238E27FC236}">
                  <a16:creationId xmlns:a16="http://schemas.microsoft.com/office/drawing/2014/main" id="{204B8387-9C6A-BDAA-C1E6-A22A3C816CD6}"/>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2" name="Rectangle 1">
            <a:extLst>
              <a:ext uri="{FF2B5EF4-FFF2-40B4-BE49-F238E27FC236}">
                <a16:creationId xmlns:a16="http://schemas.microsoft.com/office/drawing/2014/main" id="{077B82EE-F2CB-EA5F-42F7-A48A9532EF87}"/>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angle 6">
            <a:extLst>
              <a:ext uri="{FF2B5EF4-FFF2-40B4-BE49-F238E27FC236}">
                <a16:creationId xmlns:a16="http://schemas.microsoft.com/office/drawing/2014/main" id="{FF473CA6-804C-FA0E-DADF-A07EED25646B}"/>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1" name="Picture 30">
            <a:extLst>
              <a:ext uri="{FF2B5EF4-FFF2-40B4-BE49-F238E27FC236}">
                <a16:creationId xmlns:a16="http://schemas.microsoft.com/office/drawing/2014/main" id="{335844D1-B8B4-6063-636D-87D67D4958E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spTree>
    <p:extLst>
      <p:ext uri="{BB962C8B-B14F-4D97-AF65-F5344CB8AC3E}">
        <p14:creationId xmlns:p14="http://schemas.microsoft.com/office/powerpoint/2010/main" val="117301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95CA659-BA0E-63D4-6E83-77A11C52D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6" y="-43397"/>
            <a:ext cx="9216045" cy="6925275"/>
          </a:xfrm>
          <a:prstGeom prst="rect">
            <a:avLst/>
          </a:prstGeom>
        </p:spPr>
      </p:pic>
      <p:sp>
        <p:nvSpPr>
          <p:cNvPr id="19" name="Rectangle 5">
            <a:extLst>
              <a:ext uri="{FF2B5EF4-FFF2-40B4-BE49-F238E27FC236}">
                <a16:creationId xmlns:a16="http://schemas.microsoft.com/office/drawing/2014/main" id="{AC8E0B25-CC37-20CB-9037-03CCCBA42B88}"/>
              </a:ext>
            </a:extLst>
          </p:cNvPr>
          <p:cNvSpPr/>
          <p:nvPr/>
        </p:nvSpPr>
        <p:spPr>
          <a:xfrm rot="10800000">
            <a:off x="-38125" y="-37808"/>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 name="Rectangle 14">
            <a:extLst>
              <a:ext uri="{FF2B5EF4-FFF2-40B4-BE49-F238E27FC236}">
                <a16:creationId xmlns:a16="http://schemas.microsoft.com/office/drawing/2014/main" id="{917DEA55-1670-0B14-7004-B1B6946563B2}"/>
              </a:ext>
            </a:extLst>
          </p:cNvPr>
          <p:cNvSpPr/>
          <p:nvPr/>
        </p:nvSpPr>
        <p:spPr>
          <a:xfrm>
            <a:off x="1524000" y="2795654"/>
            <a:ext cx="9143998" cy="4102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angle 12">
            <a:extLst>
              <a:ext uri="{FF2B5EF4-FFF2-40B4-BE49-F238E27FC236}">
                <a16:creationId xmlns:a16="http://schemas.microsoft.com/office/drawing/2014/main" id="{B45B1ABC-D366-FD04-5B29-4652E92B19B9}"/>
              </a:ext>
            </a:extLst>
          </p:cNvPr>
          <p:cNvSpPr/>
          <p:nvPr/>
        </p:nvSpPr>
        <p:spPr>
          <a:xfrm>
            <a:off x="1524000" y="2241143"/>
            <a:ext cx="9144000" cy="790637"/>
          </a:xfrm>
          <a:prstGeom prst="rect">
            <a:avLst/>
          </a:prstGeom>
          <a:solidFill>
            <a:srgbClr val="000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1 CuadroTexto"/>
          <p:cNvSpPr txBox="1"/>
          <p:nvPr/>
        </p:nvSpPr>
        <p:spPr>
          <a:xfrm>
            <a:off x="1329536" y="449377"/>
            <a:ext cx="6480720" cy="1323439"/>
          </a:xfrm>
          <a:prstGeom prst="rect">
            <a:avLst/>
          </a:prstGeom>
          <a:noFill/>
          <a:ln w="57150">
            <a:noFill/>
          </a:ln>
        </p:spPr>
        <p:txBody>
          <a:bodyPr wrap="square" rtlCol="0">
            <a:spAutoFit/>
          </a:bodyPr>
          <a:lstStyle/>
          <a:p>
            <a:r>
              <a:rPr lang="es-MX" sz="4000" b="1" cap="all" dirty="0">
                <a:solidFill>
                  <a:schemeClr val="bg1"/>
                </a:solidFill>
                <a:latin typeface="Lato Black" panose="020F0502020204030203" pitchFamily="34" charset="0"/>
                <a:ea typeface="Lato Black" panose="020F0502020204030203" pitchFamily="34" charset="0"/>
                <a:cs typeface="Lato Black" panose="020F0502020204030203" pitchFamily="34" charset="0"/>
              </a:rPr>
              <a:t>Nuestros Principales Clientes en LATAM</a:t>
            </a:r>
          </a:p>
        </p:txBody>
      </p:sp>
      <p:sp>
        <p:nvSpPr>
          <p:cNvPr id="3" name="2 CuadroTexto"/>
          <p:cNvSpPr txBox="1"/>
          <p:nvPr/>
        </p:nvSpPr>
        <p:spPr>
          <a:xfrm>
            <a:off x="2005050" y="2391272"/>
            <a:ext cx="1962884" cy="461665"/>
          </a:xfrm>
          <a:prstGeom prst="rect">
            <a:avLst/>
          </a:prstGeom>
          <a:noFill/>
        </p:spPr>
        <p:txBody>
          <a:bodyPr wrap="square" rtlCol="0">
            <a:spAutoFit/>
          </a:bodyPr>
          <a:lstStyle/>
          <a:p>
            <a:pPr algn="ctr"/>
            <a:r>
              <a:rPr lang="es-ES_tradnl" sz="2400" b="1" dirty="0">
                <a:solidFill>
                  <a:schemeClr val="bg1"/>
                </a:solidFill>
                <a:latin typeface="Lato" panose="020F0502020204030203" pitchFamily="34" charset="0"/>
                <a:ea typeface="Lato" panose="020F0502020204030203" pitchFamily="34" charset="0"/>
                <a:cs typeface="Lato" panose="020F0502020204030203" pitchFamily="34" charset="0"/>
              </a:rPr>
              <a:t>Energía </a:t>
            </a:r>
          </a:p>
        </p:txBody>
      </p:sp>
      <p:pic>
        <p:nvPicPr>
          <p:cNvPr id="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51" y="5846547"/>
            <a:ext cx="1858721" cy="606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25 CuadroTexto"/>
          <p:cNvSpPr txBox="1"/>
          <p:nvPr/>
        </p:nvSpPr>
        <p:spPr>
          <a:xfrm>
            <a:off x="8025098" y="2391272"/>
            <a:ext cx="1962884" cy="461665"/>
          </a:xfrm>
          <a:prstGeom prst="rect">
            <a:avLst/>
          </a:prstGeom>
          <a:noFill/>
        </p:spPr>
        <p:txBody>
          <a:bodyPr wrap="square" rtlCol="0">
            <a:spAutoFit/>
          </a:bodyPr>
          <a:lstStyle/>
          <a:p>
            <a:pPr algn="ctr"/>
            <a:r>
              <a:rPr lang="es-ES_tradnl" sz="2400" b="1" dirty="0">
                <a:solidFill>
                  <a:schemeClr val="bg1"/>
                </a:solidFill>
                <a:latin typeface="Lato" panose="020F0502020204030203" pitchFamily="34" charset="0"/>
                <a:ea typeface="Lato" panose="020F0502020204030203" pitchFamily="34" charset="0"/>
                <a:cs typeface="Lato" panose="020F0502020204030203" pitchFamily="34" charset="0"/>
              </a:rPr>
              <a:t>Industria</a:t>
            </a:r>
          </a:p>
        </p:txBody>
      </p:sp>
      <p:sp>
        <p:nvSpPr>
          <p:cNvPr id="29" name="28 CuadroTexto"/>
          <p:cNvSpPr txBox="1"/>
          <p:nvPr/>
        </p:nvSpPr>
        <p:spPr>
          <a:xfrm>
            <a:off x="4199738" y="2391272"/>
            <a:ext cx="3635782" cy="461665"/>
          </a:xfrm>
          <a:prstGeom prst="rect">
            <a:avLst/>
          </a:prstGeom>
          <a:noFill/>
        </p:spPr>
        <p:txBody>
          <a:bodyPr wrap="square" rtlCol="0">
            <a:spAutoFit/>
          </a:bodyPr>
          <a:lstStyle/>
          <a:p>
            <a:pPr algn="ctr"/>
            <a:r>
              <a:rPr lang="es-ES_tradnl" sz="2400" b="1">
                <a:solidFill>
                  <a:schemeClr val="bg1"/>
                </a:solidFill>
                <a:latin typeface="Lato" panose="020F0502020204030203" pitchFamily="34" charset="0"/>
                <a:ea typeface="Lato" panose="020F0502020204030203" pitchFamily="34" charset="0"/>
                <a:cs typeface="Lato" panose="020F0502020204030203" pitchFamily="34" charset="0"/>
              </a:rPr>
              <a:t>Banca y finanzas</a:t>
            </a:r>
          </a:p>
        </p:txBody>
      </p:sp>
      <p:pic>
        <p:nvPicPr>
          <p:cNvPr id="1026" name="Picture 2" descr="HSBC Logo | significado del logotipo, png, vec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6251" y="3148566"/>
            <a:ext cx="1298012" cy="7301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0701" y="5839364"/>
            <a:ext cx="1249115" cy="62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30 Imagen"/>
          <p:cNvPicPr/>
          <p:nvPr/>
        </p:nvPicPr>
        <p:blipFill>
          <a:blip r:embed="rId6">
            <a:extLst>
              <a:ext uri="{28A0092B-C50C-407E-A947-70E740481C1C}">
                <a14:useLocalDpi xmlns:a14="http://schemas.microsoft.com/office/drawing/2010/main" val="0"/>
              </a:ext>
            </a:extLst>
          </a:blip>
          <a:srcRect/>
          <a:stretch>
            <a:fillRect/>
          </a:stretch>
        </p:blipFill>
        <p:spPr bwMode="auto">
          <a:xfrm>
            <a:off x="2188135" y="3441345"/>
            <a:ext cx="1528761" cy="403316"/>
          </a:xfrm>
          <a:prstGeom prst="rect">
            <a:avLst/>
          </a:prstGeom>
          <a:noFill/>
        </p:spPr>
      </p:pic>
      <p:pic>
        <p:nvPicPr>
          <p:cNvPr id="32" name="31 Imagen"/>
          <p:cNvPicPr/>
          <p:nvPr/>
        </p:nvPicPr>
        <p:blipFill>
          <a:blip r:embed="rId7">
            <a:extLst>
              <a:ext uri="{28A0092B-C50C-407E-A947-70E740481C1C}">
                <a14:useLocalDpi xmlns:a14="http://schemas.microsoft.com/office/drawing/2010/main" val="0"/>
              </a:ext>
            </a:extLst>
          </a:blip>
          <a:srcRect/>
          <a:stretch>
            <a:fillRect/>
          </a:stretch>
        </p:blipFill>
        <p:spPr bwMode="auto">
          <a:xfrm>
            <a:off x="5634309" y="4899599"/>
            <a:ext cx="641896" cy="737574"/>
          </a:xfrm>
          <a:prstGeom prst="rect">
            <a:avLst/>
          </a:prstGeom>
          <a:noFill/>
        </p:spPr>
      </p:pic>
      <p:pic>
        <p:nvPicPr>
          <p:cNvPr id="33" name="Imagen 24">
            <a:extLst>
              <a:ext uri="{FF2B5EF4-FFF2-40B4-BE49-F238E27FC236}">
                <a16:creationId xmlns:a16="http://schemas.microsoft.com/office/drawing/2014/main" id="{F523C073-E44C-086F-B4B3-7FB3BBE81C4F}"/>
              </a:ext>
            </a:extLst>
          </p:cNvPr>
          <p:cNvPicPr>
            <a:picLocks noChangeAspect="1"/>
          </p:cNvPicPr>
          <p:nvPr/>
        </p:nvPicPr>
        <p:blipFill rotWithShape="1">
          <a:blip r:embed="rId8"/>
          <a:srcRect r="-91" b="47"/>
          <a:stretch/>
        </p:blipFill>
        <p:spPr>
          <a:xfrm>
            <a:off x="5058156" y="4330406"/>
            <a:ext cx="1794205" cy="463610"/>
          </a:xfrm>
          <a:prstGeom prst="rect">
            <a:avLst/>
          </a:prstGeom>
        </p:spPr>
      </p:pic>
      <p:pic>
        <p:nvPicPr>
          <p:cNvPr id="34" name="Imagen 19">
            <a:extLst>
              <a:ext uri="{FF2B5EF4-FFF2-40B4-BE49-F238E27FC236}">
                <a16:creationId xmlns:a16="http://schemas.microsoft.com/office/drawing/2014/main" id="{D837918D-59BE-4E11-A985-12ABE8F0FB37}"/>
              </a:ext>
            </a:extLst>
          </p:cNvPr>
          <p:cNvPicPr>
            <a:picLocks noChangeAspect="1"/>
          </p:cNvPicPr>
          <p:nvPr/>
        </p:nvPicPr>
        <p:blipFill rotWithShape="1">
          <a:blip r:embed="rId9"/>
          <a:srcRect b="-348"/>
          <a:stretch/>
        </p:blipFill>
        <p:spPr>
          <a:xfrm>
            <a:off x="5058155" y="3828772"/>
            <a:ext cx="1794204" cy="384848"/>
          </a:xfrm>
          <a:prstGeom prst="rect">
            <a:avLst/>
          </a:prstGeom>
        </p:spPr>
      </p:pic>
      <p:pic>
        <p:nvPicPr>
          <p:cNvPr id="35" name="Imagen 26">
            <a:extLst>
              <a:ext uri="{FF2B5EF4-FFF2-40B4-BE49-F238E27FC236}">
                <a16:creationId xmlns:a16="http://schemas.microsoft.com/office/drawing/2014/main" id="{BE3BE89F-89A0-0C39-0B7E-D91816E88609}"/>
              </a:ext>
            </a:extLst>
          </p:cNvPr>
          <p:cNvPicPr>
            <a:picLocks noChangeAspect="1"/>
          </p:cNvPicPr>
          <p:nvPr/>
        </p:nvPicPr>
        <p:blipFill rotWithShape="1">
          <a:blip r:embed="rId10"/>
          <a:srcRect r="93" b="206"/>
          <a:stretch/>
        </p:blipFill>
        <p:spPr>
          <a:xfrm>
            <a:off x="2184077" y="4498761"/>
            <a:ext cx="1512187" cy="868967"/>
          </a:xfrm>
          <a:prstGeom prst="rect">
            <a:avLst/>
          </a:prstGeom>
        </p:spPr>
      </p:pic>
      <p:pic>
        <p:nvPicPr>
          <p:cNvPr id="36"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19071" y="5833794"/>
            <a:ext cx="1704975"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36 Imagen"/>
          <p:cNvPicPr/>
          <p:nvPr/>
        </p:nvPicPr>
        <p:blipFill>
          <a:blip r:embed="rId12">
            <a:extLst>
              <a:ext uri="{28A0092B-C50C-407E-A947-70E740481C1C}">
                <a14:useLocalDpi xmlns:a14="http://schemas.microsoft.com/office/drawing/2010/main" val="0"/>
              </a:ext>
            </a:extLst>
          </a:blip>
          <a:srcRect/>
          <a:stretch>
            <a:fillRect/>
          </a:stretch>
        </p:blipFill>
        <p:spPr bwMode="auto">
          <a:xfrm>
            <a:off x="8156244" y="3419241"/>
            <a:ext cx="1630626" cy="938405"/>
          </a:xfrm>
          <a:prstGeom prst="rect">
            <a:avLst/>
          </a:prstGeom>
          <a:noFill/>
        </p:spPr>
      </p:pic>
      <p:pic>
        <p:nvPicPr>
          <p:cNvPr id="38" name="Imagen 29">
            <a:extLst>
              <a:ext uri="{FF2B5EF4-FFF2-40B4-BE49-F238E27FC236}">
                <a16:creationId xmlns:a16="http://schemas.microsoft.com/office/drawing/2014/main" id="{7C152D00-82A2-C3E2-39AD-86103B5B34C2}"/>
              </a:ext>
            </a:extLst>
          </p:cNvPr>
          <p:cNvPicPr>
            <a:picLocks noChangeAspect="1"/>
          </p:cNvPicPr>
          <p:nvPr/>
        </p:nvPicPr>
        <p:blipFill>
          <a:blip r:embed="rId13"/>
          <a:stretch>
            <a:fillRect/>
          </a:stretch>
        </p:blipFill>
        <p:spPr>
          <a:xfrm>
            <a:off x="8485943" y="4506395"/>
            <a:ext cx="971228" cy="804504"/>
          </a:xfrm>
          <a:prstGeom prst="rect">
            <a:avLst/>
          </a:prstGeom>
        </p:spPr>
      </p:pic>
      <p:cxnSp>
        <p:nvCxnSpPr>
          <p:cNvPr id="17" name="Straight Connector 16">
            <a:extLst>
              <a:ext uri="{FF2B5EF4-FFF2-40B4-BE49-F238E27FC236}">
                <a16:creationId xmlns:a16="http://schemas.microsoft.com/office/drawing/2014/main" id="{5375BCC1-9D25-74A4-5067-E1A90E1E08EA}"/>
              </a:ext>
            </a:extLst>
          </p:cNvPr>
          <p:cNvCxnSpPr/>
          <p:nvPr/>
        </p:nvCxnSpPr>
        <p:spPr>
          <a:xfrm>
            <a:off x="4367808" y="3451187"/>
            <a:ext cx="0" cy="291372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86155FE-FA57-7288-4E61-28E39FC45F89}"/>
              </a:ext>
            </a:extLst>
          </p:cNvPr>
          <p:cNvCxnSpPr/>
          <p:nvPr/>
        </p:nvCxnSpPr>
        <p:spPr>
          <a:xfrm>
            <a:off x="7595102" y="3451187"/>
            <a:ext cx="0" cy="291372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37F0D0B-D271-6928-6EFB-77BB40BEAE01}"/>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Rectangle 15">
            <a:extLst>
              <a:ext uri="{FF2B5EF4-FFF2-40B4-BE49-F238E27FC236}">
                <a16:creationId xmlns:a16="http://schemas.microsoft.com/office/drawing/2014/main" id="{7FCFD365-2161-2F04-CEB7-77160EB69B15}"/>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21" name="Group 20">
            <a:extLst>
              <a:ext uri="{FF2B5EF4-FFF2-40B4-BE49-F238E27FC236}">
                <a16:creationId xmlns:a16="http://schemas.microsoft.com/office/drawing/2014/main" id="{0A13E849-D2FF-95EE-451D-C6836F0DE4D6}"/>
              </a:ext>
            </a:extLst>
          </p:cNvPr>
          <p:cNvGrpSpPr/>
          <p:nvPr/>
        </p:nvGrpSpPr>
        <p:grpSpPr>
          <a:xfrm>
            <a:off x="-40383" y="2015128"/>
            <a:ext cx="6259910" cy="45720"/>
            <a:chOff x="-4660993" y="391972"/>
            <a:chExt cx="6259910" cy="45720"/>
          </a:xfrm>
          <a:solidFill>
            <a:srgbClr val="00B050"/>
          </a:solidFill>
        </p:grpSpPr>
        <p:sp>
          <p:nvSpPr>
            <p:cNvPr id="22" name="Rectangle 21">
              <a:extLst>
                <a:ext uri="{FF2B5EF4-FFF2-40B4-BE49-F238E27FC236}">
                  <a16:creationId xmlns:a16="http://schemas.microsoft.com/office/drawing/2014/main" id="{CE0C038F-251F-58B0-B542-09167FAC2A74}"/>
                </a:ext>
              </a:extLst>
            </p:cNvPr>
            <p:cNvSpPr/>
            <p:nvPr/>
          </p:nvSpPr>
          <p:spPr>
            <a:xfrm>
              <a:off x="-4660993" y="391973"/>
              <a:ext cx="5858742"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4" name="Rectangle 23">
              <a:extLst>
                <a:ext uri="{FF2B5EF4-FFF2-40B4-BE49-F238E27FC236}">
                  <a16:creationId xmlns:a16="http://schemas.microsoft.com/office/drawing/2014/main" id="{1357C11D-2FDE-E390-8D54-6F11F5CEACB4}"/>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Rectangle 24">
              <a:extLst>
                <a:ext uri="{FF2B5EF4-FFF2-40B4-BE49-F238E27FC236}">
                  <a16:creationId xmlns:a16="http://schemas.microsoft.com/office/drawing/2014/main" id="{30E5BC27-B51C-48DC-5BB4-667C07C46BDD}"/>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Rectangle 26">
              <a:extLst>
                <a:ext uri="{FF2B5EF4-FFF2-40B4-BE49-F238E27FC236}">
                  <a16:creationId xmlns:a16="http://schemas.microsoft.com/office/drawing/2014/main" id="{25F263D5-A98E-88AC-0984-E85B018458FD}"/>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angle 27">
              <a:extLst>
                <a:ext uri="{FF2B5EF4-FFF2-40B4-BE49-F238E27FC236}">
                  <a16:creationId xmlns:a16="http://schemas.microsoft.com/office/drawing/2014/main" id="{8B6EA4F1-03F4-0840-B8CD-943FA32D4431}"/>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39" name="Picture 38">
            <a:extLst>
              <a:ext uri="{FF2B5EF4-FFF2-40B4-BE49-F238E27FC236}">
                <a16:creationId xmlns:a16="http://schemas.microsoft.com/office/drawing/2014/main" id="{107E2582-F37C-6B29-5792-9337A37EE32D}"/>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spTree>
    <p:extLst>
      <p:ext uri="{BB962C8B-B14F-4D97-AF65-F5344CB8AC3E}">
        <p14:creationId xmlns:p14="http://schemas.microsoft.com/office/powerpoint/2010/main" val="124339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95CA659-BA0E-63D4-6E83-77A11C52D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2131" y="-16164"/>
            <a:ext cx="9216045" cy="6925275"/>
          </a:xfrm>
          <a:prstGeom prst="rect">
            <a:avLst/>
          </a:prstGeom>
        </p:spPr>
      </p:pic>
      <p:sp>
        <p:nvSpPr>
          <p:cNvPr id="23" name="Rectangle 5">
            <a:extLst>
              <a:ext uri="{FF2B5EF4-FFF2-40B4-BE49-F238E27FC236}">
                <a16:creationId xmlns:a16="http://schemas.microsoft.com/office/drawing/2014/main" id="{B6CB9B61-9BA1-F86D-3B37-9F8B9D4C3137}"/>
              </a:ext>
            </a:extLst>
          </p:cNvPr>
          <p:cNvSpPr/>
          <p:nvPr/>
        </p:nvSpPr>
        <p:spPr>
          <a:xfrm>
            <a:off x="-38125" y="-44430"/>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 name="Rectangle 14">
            <a:extLst>
              <a:ext uri="{FF2B5EF4-FFF2-40B4-BE49-F238E27FC236}">
                <a16:creationId xmlns:a16="http://schemas.microsoft.com/office/drawing/2014/main" id="{917DEA55-1670-0B14-7004-B1B6946563B2}"/>
              </a:ext>
            </a:extLst>
          </p:cNvPr>
          <p:cNvSpPr/>
          <p:nvPr/>
        </p:nvSpPr>
        <p:spPr>
          <a:xfrm>
            <a:off x="1524000" y="2932155"/>
            <a:ext cx="9042042" cy="3925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angle 12">
            <a:extLst>
              <a:ext uri="{FF2B5EF4-FFF2-40B4-BE49-F238E27FC236}">
                <a16:creationId xmlns:a16="http://schemas.microsoft.com/office/drawing/2014/main" id="{B45B1ABC-D366-FD04-5B29-4652E92B19B9}"/>
              </a:ext>
            </a:extLst>
          </p:cNvPr>
          <p:cNvSpPr/>
          <p:nvPr/>
        </p:nvSpPr>
        <p:spPr>
          <a:xfrm>
            <a:off x="1524000" y="2241143"/>
            <a:ext cx="9144000" cy="790637"/>
          </a:xfrm>
          <a:prstGeom prst="rect">
            <a:avLst/>
          </a:prstGeom>
          <a:solidFill>
            <a:srgbClr val="000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2 CuadroTexto"/>
          <p:cNvSpPr txBox="1"/>
          <p:nvPr/>
        </p:nvSpPr>
        <p:spPr>
          <a:xfrm>
            <a:off x="1625958" y="2444532"/>
            <a:ext cx="2232248" cy="461665"/>
          </a:xfrm>
          <a:prstGeom prst="rect">
            <a:avLst/>
          </a:prstGeom>
          <a:noFill/>
        </p:spPr>
        <p:txBody>
          <a:bodyPr wrap="square" rtlCol="0">
            <a:spAutoFit/>
          </a:bodyPr>
          <a:lstStyle/>
          <a:p>
            <a:pPr algn="ctr"/>
            <a:r>
              <a:rPr lang="es-ES_tradnl" sz="2400" b="1" dirty="0">
                <a:solidFill>
                  <a:schemeClr val="bg1"/>
                </a:solidFill>
                <a:latin typeface="Lato" panose="020F0502020204030203" pitchFamily="34" charset="0"/>
                <a:ea typeface="Lato" panose="020F0502020204030203" pitchFamily="34" charset="0"/>
                <a:cs typeface="Lato" panose="020F0502020204030203" pitchFamily="34" charset="0"/>
              </a:rPr>
              <a:t>Infraestructura </a:t>
            </a:r>
          </a:p>
        </p:txBody>
      </p:sp>
      <p:sp>
        <p:nvSpPr>
          <p:cNvPr id="26" name="25 CuadroTexto"/>
          <p:cNvSpPr txBox="1"/>
          <p:nvPr/>
        </p:nvSpPr>
        <p:spPr>
          <a:xfrm>
            <a:off x="8313335" y="2444532"/>
            <a:ext cx="1962884" cy="461665"/>
          </a:xfrm>
          <a:prstGeom prst="rect">
            <a:avLst/>
          </a:prstGeom>
          <a:noFill/>
        </p:spPr>
        <p:txBody>
          <a:bodyPr wrap="square" rtlCol="0">
            <a:spAutoFit/>
          </a:bodyPr>
          <a:lstStyle/>
          <a:p>
            <a:pPr algn="ctr"/>
            <a:r>
              <a:rPr lang="es-ES_tradnl" sz="2400" b="1" dirty="0">
                <a:solidFill>
                  <a:schemeClr val="bg1"/>
                </a:solidFill>
                <a:latin typeface="Lato" panose="020F0502020204030203" pitchFamily="34" charset="0"/>
                <a:ea typeface="Lato" panose="020F0502020204030203" pitchFamily="34" charset="0"/>
                <a:cs typeface="Lato" panose="020F0502020204030203" pitchFamily="34" charset="0"/>
              </a:rPr>
              <a:t>Automotriz</a:t>
            </a:r>
          </a:p>
        </p:txBody>
      </p:sp>
      <p:sp>
        <p:nvSpPr>
          <p:cNvPr id="29" name="28 CuadroTexto"/>
          <p:cNvSpPr txBox="1"/>
          <p:nvPr/>
        </p:nvSpPr>
        <p:spPr>
          <a:xfrm>
            <a:off x="4010873" y="2444532"/>
            <a:ext cx="1925582" cy="461665"/>
          </a:xfrm>
          <a:prstGeom prst="rect">
            <a:avLst/>
          </a:prstGeom>
          <a:noFill/>
        </p:spPr>
        <p:txBody>
          <a:bodyPr wrap="square" rtlCol="0">
            <a:spAutoFit/>
          </a:bodyPr>
          <a:lstStyle/>
          <a:p>
            <a:pPr algn="ctr"/>
            <a:r>
              <a:rPr lang="es-ES_tradnl" sz="2400" b="1" dirty="0">
                <a:solidFill>
                  <a:schemeClr val="bg1"/>
                </a:solidFill>
                <a:latin typeface="Lato" panose="020F0502020204030203" pitchFamily="34" charset="0"/>
                <a:ea typeface="Lato" panose="020F0502020204030203" pitchFamily="34" charset="0"/>
                <a:cs typeface="Lato" panose="020F0502020204030203" pitchFamily="34" charset="0"/>
              </a:rPr>
              <a:t>Transporte</a:t>
            </a:r>
          </a:p>
        </p:txBody>
      </p:sp>
      <p:cxnSp>
        <p:nvCxnSpPr>
          <p:cNvPr id="17" name="Straight Connector 16">
            <a:extLst>
              <a:ext uri="{FF2B5EF4-FFF2-40B4-BE49-F238E27FC236}">
                <a16:creationId xmlns:a16="http://schemas.microsoft.com/office/drawing/2014/main" id="{5375BCC1-9D25-74A4-5067-E1A90E1E08EA}"/>
              </a:ext>
            </a:extLst>
          </p:cNvPr>
          <p:cNvCxnSpPr/>
          <p:nvPr/>
        </p:nvCxnSpPr>
        <p:spPr>
          <a:xfrm>
            <a:off x="3992963" y="3446474"/>
            <a:ext cx="0" cy="291372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86155FE-FA57-7288-4E61-28E39FC45F89}"/>
              </a:ext>
            </a:extLst>
          </p:cNvPr>
          <p:cNvCxnSpPr/>
          <p:nvPr/>
        </p:nvCxnSpPr>
        <p:spPr>
          <a:xfrm>
            <a:off x="6030993" y="3527496"/>
            <a:ext cx="0" cy="291372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FD3CFD71-E507-4A7E-8088-558FB9C0B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121" y="5519528"/>
            <a:ext cx="1238270" cy="76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25 Imagen">
            <a:extLst>
              <a:ext uri="{FF2B5EF4-FFF2-40B4-BE49-F238E27FC236}">
                <a16:creationId xmlns:a16="http://schemas.microsoft.com/office/drawing/2014/main" id="{D474B8B8-AD9D-D01B-88A6-17943246B43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677066" y="4443886"/>
            <a:ext cx="2174383" cy="720278"/>
          </a:xfrm>
          <a:prstGeom prst="rect">
            <a:avLst/>
          </a:prstGeom>
          <a:noFill/>
        </p:spPr>
      </p:pic>
      <p:pic>
        <p:nvPicPr>
          <p:cNvPr id="20" name="Imagen 1">
            <a:extLst>
              <a:ext uri="{FF2B5EF4-FFF2-40B4-BE49-F238E27FC236}">
                <a16:creationId xmlns:a16="http://schemas.microsoft.com/office/drawing/2014/main" id="{B767FD54-53C8-1133-CDD7-37C29069C552}"/>
              </a:ext>
            </a:extLst>
          </p:cNvPr>
          <p:cNvPicPr>
            <a:picLocks noChangeAspect="1"/>
          </p:cNvPicPr>
          <p:nvPr/>
        </p:nvPicPr>
        <p:blipFill rotWithShape="1">
          <a:blip r:embed="rId5"/>
          <a:srcRect r="103" b="-151"/>
          <a:stretch/>
        </p:blipFill>
        <p:spPr>
          <a:xfrm>
            <a:off x="1892317" y="3732807"/>
            <a:ext cx="1743881" cy="516706"/>
          </a:xfrm>
          <a:prstGeom prst="rect">
            <a:avLst/>
          </a:prstGeom>
        </p:spPr>
      </p:pic>
      <p:pic>
        <p:nvPicPr>
          <p:cNvPr id="22" name="Picture 3">
            <a:extLst>
              <a:ext uri="{FF2B5EF4-FFF2-40B4-BE49-F238E27FC236}">
                <a16:creationId xmlns:a16="http://schemas.microsoft.com/office/drawing/2014/main" id="{27C049CC-8078-27AA-8373-AF927516F9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8"/>
          <a:stretch/>
        </p:blipFill>
        <p:spPr bwMode="auto">
          <a:xfrm>
            <a:off x="4109942" y="3804570"/>
            <a:ext cx="1809575" cy="520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26 Imagen">
            <a:extLst>
              <a:ext uri="{FF2B5EF4-FFF2-40B4-BE49-F238E27FC236}">
                <a16:creationId xmlns:a16="http://schemas.microsoft.com/office/drawing/2014/main" id="{6E9FF259-DF27-7697-8044-EE20D81840D3}"/>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547742" y="5239567"/>
            <a:ext cx="933972" cy="969546"/>
          </a:xfrm>
          <a:prstGeom prst="rect">
            <a:avLst/>
          </a:prstGeom>
          <a:noFill/>
        </p:spPr>
      </p:pic>
      <p:pic>
        <p:nvPicPr>
          <p:cNvPr id="25" name="Imagen 30">
            <a:extLst>
              <a:ext uri="{FF2B5EF4-FFF2-40B4-BE49-F238E27FC236}">
                <a16:creationId xmlns:a16="http://schemas.microsoft.com/office/drawing/2014/main" id="{B7F232EA-C26A-E4AA-0786-4A2947450934}"/>
              </a:ext>
            </a:extLst>
          </p:cNvPr>
          <p:cNvPicPr>
            <a:picLocks noChangeAspect="1"/>
          </p:cNvPicPr>
          <p:nvPr/>
        </p:nvPicPr>
        <p:blipFill rotWithShape="1">
          <a:blip r:embed="rId8"/>
          <a:srcRect b="-132"/>
          <a:stretch/>
        </p:blipFill>
        <p:spPr>
          <a:xfrm>
            <a:off x="4318158" y="4351850"/>
            <a:ext cx="1393140" cy="681479"/>
          </a:xfrm>
          <a:prstGeom prst="rect">
            <a:avLst/>
          </a:prstGeom>
        </p:spPr>
      </p:pic>
      <p:pic>
        <p:nvPicPr>
          <p:cNvPr id="28" name="30 Imagen" descr="Logotipo, nombre de la empresa&#10;&#10;Descripción generada automáticamente">
            <a:extLst>
              <a:ext uri="{FF2B5EF4-FFF2-40B4-BE49-F238E27FC236}">
                <a16:creationId xmlns:a16="http://schemas.microsoft.com/office/drawing/2014/main" id="{6A5E9B3E-76F2-A80D-E05E-969F6D269A68}"/>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189983" y="4295974"/>
            <a:ext cx="1733882" cy="383874"/>
          </a:xfrm>
          <a:prstGeom prst="rect">
            <a:avLst/>
          </a:prstGeom>
          <a:noFill/>
        </p:spPr>
      </p:pic>
      <p:pic>
        <p:nvPicPr>
          <p:cNvPr id="39" name="31 Imagen">
            <a:extLst>
              <a:ext uri="{FF2B5EF4-FFF2-40B4-BE49-F238E27FC236}">
                <a16:creationId xmlns:a16="http://schemas.microsoft.com/office/drawing/2014/main" id="{179FD348-8EF9-3147-997A-6734450F210F}"/>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6196675" y="4984360"/>
            <a:ext cx="1954062" cy="980113"/>
          </a:xfrm>
          <a:prstGeom prst="rect">
            <a:avLst/>
          </a:prstGeom>
          <a:noFill/>
        </p:spPr>
      </p:pic>
      <p:sp>
        <p:nvSpPr>
          <p:cNvPr id="40" name="28 CuadroTexto">
            <a:extLst>
              <a:ext uri="{FF2B5EF4-FFF2-40B4-BE49-F238E27FC236}">
                <a16:creationId xmlns:a16="http://schemas.microsoft.com/office/drawing/2014/main" id="{BDEE0132-4349-0AD6-75E6-BE1458AB8ED2}"/>
              </a:ext>
            </a:extLst>
          </p:cNvPr>
          <p:cNvSpPr txBox="1"/>
          <p:nvPr/>
        </p:nvSpPr>
        <p:spPr>
          <a:xfrm>
            <a:off x="6142816" y="2444532"/>
            <a:ext cx="1925582" cy="461665"/>
          </a:xfrm>
          <a:prstGeom prst="rect">
            <a:avLst/>
          </a:prstGeom>
          <a:noFill/>
        </p:spPr>
        <p:txBody>
          <a:bodyPr wrap="square" rtlCol="0">
            <a:spAutoFit/>
          </a:bodyPr>
          <a:lstStyle/>
          <a:p>
            <a:pPr algn="ctr"/>
            <a:r>
              <a:rPr lang="es-ES_tradnl" sz="2400" b="1" dirty="0">
                <a:solidFill>
                  <a:schemeClr val="bg1"/>
                </a:solidFill>
                <a:latin typeface="Lato" panose="020F0502020204030203" pitchFamily="34" charset="0"/>
                <a:ea typeface="Lato" panose="020F0502020204030203" pitchFamily="34" charset="0"/>
                <a:cs typeface="Lato" panose="020F0502020204030203" pitchFamily="34" charset="0"/>
              </a:rPr>
              <a:t>Aviación</a:t>
            </a:r>
          </a:p>
        </p:txBody>
      </p:sp>
      <p:pic>
        <p:nvPicPr>
          <p:cNvPr id="42" name="Picture 2">
            <a:extLst>
              <a:ext uri="{FF2B5EF4-FFF2-40B4-BE49-F238E27FC236}">
                <a16:creationId xmlns:a16="http://schemas.microsoft.com/office/drawing/2014/main" id="{E42FC4B6-E020-E3B5-3C68-0D43B78D16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95444" y="5641287"/>
            <a:ext cx="878003" cy="91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id="{9564C3C7-76CE-62FA-CCCF-F5751F39C10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24833" y="3181908"/>
            <a:ext cx="1419225" cy="649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
            <a:extLst>
              <a:ext uri="{FF2B5EF4-FFF2-40B4-BE49-F238E27FC236}">
                <a16:creationId xmlns:a16="http://schemas.microsoft.com/office/drawing/2014/main" id="{C4B537D8-631B-62CC-0CFD-22131B597C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70828" y="3861048"/>
            <a:ext cx="927235" cy="89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id="{51969110-4460-0970-2E76-FF5562E939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48426" y="4784974"/>
            <a:ext cx="1172036" cy="747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6" name="Straight Connector 45">
            <a:extLst>
              <a:ext uri="{FF2B5EF4-FFF2-40B4-BE49-F238E27FC236}">
                <a16:creationId xmlns:a16="http://schemas.microsoft.com/office/drawing/2014/main" id="{E3FE4A54-091B-FB54-5EC1-1CA844D4148E}"/>
              </a:ext>
            </a:extLst>
          </p:cNvPr>
          <p:cNvCxnSpPr/>
          <p:nvPr/>
        </p:nvCxnSpPr>
        <p:spPr>
          <a:xfrm>
            <a:off x="8180124" y="3509744"/>
            <a:ext cx="0" cy="291372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B39995C-A23F-ECE1-D235-D75E84350277}"/>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Rectangle 20">
            <a:extLst>
              <a:ext uri="{FF2B5EF4-FFF2-40B4-BE49-F238E27FC236}">
                <a16:creationId xmlns:a16="http://schemas.microsoft.com/office/drawing/2014/main" id="{CD8CDCD6-E6CD-2223-2A54-062253F7F496}"/>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6" name="Picture 35">
            <a:extLst>
              <a:ext uri="{FF2B5EF4-FFF2-40B4-BE49-F238E27FC236}">
                <a16:creationId xmlns:a16="http://schemas.microsoft.com/office/drawing/2014/main" id="{B5E6C127-468D-F2B8-35B0-D0811C43785C}"/>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sp>
        <p:nvSpPr>
          <p:cNvPr id="6" name="1 CuadroTexto">
            <a:extLst>
              <a:ext uri="{FF2B5EF4-FFF2-40B4-BE49-F238E27FC236}">
                <a16:creationId xmlns:a16="http://schemas.microsoft.com/office/drawing/2014/main" id="{ADCCE585-5A2E-915A-D71E-3C92CE9EF3CA}"/>
              </a:ext>
            </a:extLst>
          </p:cNvPr>
          <p:cNvSpPr txBox="1"/>
          <p:nvPr/>
        </p:nvSpPr>
        <p:spPr>
          <a:xfrm>
            <a:off x="1415482" y="444608"/>
            <a:ext cx="6480720" cy="1323439"/>
          </a:xfrm>
          <a:prstGeom prst="rect">
            <a:avLst/>
          </a:prstGeom>
          <a:noFill/>
          <a:ln w="57150">
            <a:noFill/>
          </a:ln>
        </p:spPr>
        <p:txBody>
          <a:bodyPr wrap="square" rtlCol="0">
            <a:spAutoFit/>
          </a:bodyPr>
          <a:lstStyle/>
          <a:p>
            <a:r>
              <a:rPr lang="es-MX" sz="4000" b="1" cap="all" dirty="0">
                <a:solidFill>
                  <a:schemeClr val="bg1"/>
                </a:solidFill>
                <a:latin typeface="Lato Black" panose="020F0502020204030203" pitchFamily="34" charset="0"/>
                <a:ea typeface="Lato Black" panose="020F0502020204030203" pitchFamily="34" charset="0"/>
                <a:cs typeface="Lato Black" panose="020F0502020204030203" pitchFamily="34" charset="0"/>
              </a:rPr>
              <a:t>Nuestros Principales Clientes en LATAM</a:t>
            </a:r>
          </a:p>
        </p:txBody>
      </p:sp>
      <p:grpSp>
        <p:nvGrpSpPr>
          <p:cNvPr id="7" name="Group 6">
            <a:extLst>
              <a:ext uri="{FF2B5EF4-FFF2-40B4-BE49-F238E27FC236}">
                <a16:creationId xmlns:a16="http://schemas.microsoft.com/office/drawing/2014/main" id="{3A7ED576-2A84-2FCD-F4D7-1FF8990ECCE3}"/>
              </a:ext>
            </a:extLst>
          </p:cNvPr>
          <p:cNvGrpSpPr/>
          <p:nvPr/>
        </p:nvGrpSpPr>
        <p:grpSpPr>
          <a:xfrm>
            <a:off x="-40383" y="2015128"/>
            <a:ext cx="6259910" cy="45720"/>
            <a:chOff x="-4660993" y="391972"/>
            <a:chExt cx="6259910" cy="45720"/>
          </a:xfrm>
          <a:solidFill>
            <a:srgbClr val="00B050"/>
          </a:solidFill>
        </p:grpSpPr>
        <p:sp>
          <p:nvSpPr>
            <p:cNvPr id="8" name="Rectangle 7">
              <a:extLst>
                <a:ext uri="{FF2B5EF4-FFF2-40B4-BE49-F238E27FC236}">
                  <a16:creationId xmlns:a16="http://schemas.microsoft.com/office/drawing/2014/main" id="{E4BCDA41-2026-2076-1582-6ED2AAB47F84}"/>
                </a:ext>
              </a:extLst>
            </p:cNvPr>
            <p:cNvSpPr/>
            <p:nvPr/>
          </p:nvSpPr>
          <p:spPr>
            <a:xfrm>
              <a:off x="-4660993" y="391973"/>
              <a:ext cx="5858742"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 name="Rectangle 8">
              <a:extLst>
                <a:ext uri="{FF2B5EF4-FFF2-40B4-BE49-F238E27FC236}">
                  <a16:creationId xmlns:a16="http://schemas.microsoft.com/office/drawing/2014/main" id="{DB2B9A4C-5B88-3EFB-014B-328267D27F96}"/>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Rectangle 9">
              <a:extLst>
                <a:ext uri="{FF2B5EF4-FFF2-40B4-BE49-F238E27FC236}">
                  <a16:creationId xmlns:a16="http://schemas.microsoft.com/office/drawing/2014/main" id="{9497B768-A037-69C3-FE3D-D21A95D6C928}"/>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ectangle 10">
              <a:extLst>
                <a:ext uri="{FF2B5EF4-FFF2-40B4-BE49-F238E27FC236}">
                  <a16:creationId xmlns:a16="http://schemas.microsoft.com/office/drawing/2014/main" id="{4C693DA2-8681-7F52-CDC9-4E9195EB2575}"/>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angle 11">
              <a:extLst>
                <a:ext uri="{FF2B5EF4-FFF2-40B4-BE49-F238E27FC236}">
                  <a16:creationId xmlns:a16="http://schemas.microsoft.com/office/drawing/2014/main" id="{DC2B78CB-E7C1-E788-1823-C4136A550E85}"/>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166655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67" name="Picture 66">
            <a:extLst>
              <a:ext uri="{FF2B5EF4-FFF2-40B4-BE49-F238E27FC236}">
                <a16:creationId xmlns:a16="http://schemas.microsoft.com/office/drawing/2014/main" id="{874D8644-8270-0AA2-1910-CA619C70E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99392"/>
            <a:ext cx="13033448" cy="7177694"/>
          </a:xfrm>
          <a:prstGeom prst="rect">
            <a:avLst/>
          </a:prstGeom>
        </p:spPr>
      </p:pic>
      <p:sp>
        <p:nvSpPr>
          <p:cNvPr id="54" name="Rectangle 53">
            <a:extLst>
              <a:ext uri="{FF2B5EF4-FFF2-40B4-BE49-F238E27FC236}">
                <a16:creationId xmlns:a16="http://schemas.microsoft.com/office/drawing/2014/main" id="{B47F75B9-1C48-5056-F1F1-6C45F780A81C}"/>
              </a:ext>
            </a:extLst>
          </p:cNvPr>
          <p:cNvSpPr/>
          <p:nvPr/>
        </p:nvSpPr>
        <p:spPr>
          <a:xfrm rot="5400000">
            <a:off x="6844465" y="-6735067"/>
            <a:ext cx="646332" cy="14521716"/>
          </a:xfrm>
          <a:prstGeom prst="rect">
            <a:avLst/>
          </a:prstGeom>
          <a:gradFill>
            <a:gsLst>
              <a:gs pos="49000">
                <a:srgbClr val="00084B">
                  <a:alpha val="59000"/>
                </a:srgbClr>
              </a:gs>
              <a:gs pos="84000">
                <a:srgbClr val="01010D">
                  <a:alpha val="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3 CuadroTexto"/>
          <p:cNvSpPr txBox="1"/>
          <p:nvPr/>
        </p:nvSpPr>
        <p:spPr>
          <a:xfrm>
            <a:off x="1252405" y="170056"/>
            <a:ext cx="6190902" cy="738664"/>
          </a:xfrm>
          <a:prstGeom prst="rect">
            <a:avLst/>
          </a:prstGeom>
          <a:noFill/>
        </p:spPr>
        <p:txBody>
          <a:bodyPr wrap="square" rtlCol="0">
            <a:spAutoFit/>
          </a:bodyPr>
          <a:lstStyle/>
          <a:p>
            <a:r>
              <a:rPr lang="es-MX" sz="4100" b="1" cap="all" dirty="0">
                <a:solidFill>
                  <a:schemeClr val="bg1"/>
                </a:solidFill>
                <a:latin typeface="Lato Heavy" panose="020F0502020204030203" pitchFamily="34" charset="0"/>
                <a:ea typeface="Lato Heavy" panose="020F0502020204030203" pitchFamily="34" charset="0"/>
                <a:cs typeface="Lato Heavy" panose="020F0502020204030203" pitchFamily="34" charset="0"/>
              </a:rPr>
              <a:t>Contacto LATAM</a:t>
            </a:r>
          </a:p>
        </p:txBody>
      </p:sp>
      <p:sp>
        <p:nvSpPr>
          <p:cNvPr id="8" name="1 CuadroTexto">
            <a:extLst>
              <a:ext uri="{FF2B5EF4-FFF2-40B4-BE49-F238E27FC236}">
                <a16:creationId xmlns:a16="http://schemas.microsoft.com/office/drawing/2014/main" id="{62C7CCA7-118B-5FE0-A27E-940072C17242}"/>
              </a:ext>
            </a:extLst>
          </p:cNvPr>
          <p:cNvSpPr txBox="1"/>
          <p:nvPr/>
        </p:nvSpPr>
        <p:spPr>
          <a:xfrm>
            <a:off x="803444" y="1628800"/>
            <a:ext cx="1245052" cy="338554"/>
          </a:xfrm>
          <a:prstGeom prst="rect">
            <a:avLst/>
          </a:prstGeom>
          <a:noFill/>
        </p:spPr>
        <p:txBody>
          <a:bodyPr wrap="square" rtlCol="0">
            <a:spAutoFit/>
          </a:bodyPr>
          <a:lstStyle/>
          <a:p>
            <a:pPr algn="ctr">
              <a:buClr>
                <a:srgbClr val="000000"/>
              </a:buClr>
              <a:buFont typeface="Arial"/>
              <a:buNone/>
            </a:pPr>
            <a:r>
              <a:rPr lang="es-MX" sz="1600" kern="0" dirty="0">
                <a:solidFill>
                  <a:srgbClr val="002060"/>
                </a:solidFill>
                <a:latin typeface="Avenir Next Medium" panose="020B0503020202020204" pitchFamily="34" charset="0"/>
                <a:cs typeface="Arial"/>
                <a:sym typeface="Arial"/>
              </a:rPr>
              <a:t>Argentina </a:t>
            </a:r>
            <a:endParaRPr lang="es-MX" kern="0" dirty="0">
              <a:solidFill>
                <a:srgbClr val="002060"/>
              </a:solidFill>
              <a:latin typeface="Avenir Next Medium" panose="020B0503020202020204" pitchFamily="34" charset="0"/>
              <a:cs typeface="Arial"/>
              <a:sym typeface="Arial"/>
            </a:endParaRPr>
          </a:p>
        </p:txBody>
      </p:sp>
      <p:sp>
        <p:nvSpPr>
          <p:cNvPr id="9" name="1 CuadroTexto">
            <a:extLst>
              <a:ext uri="{FF2B5EF4-FFF2-40B4-BE49-F238E27FC236}">
                <a16:creationId xmlns:a16="http://schemas.microsoft.com/office/drawing/2014/main" id="{29C7A435-572C-B2CD-5FE9-7D041C4551E7}"/>
              </a:ext>
            </a:extLst>
          </p:cNvPr>
          <p:cNvSpPr txBox="1"/>
          <p:nvPr/>
        </p:nvSpPr>
        <p:spPr>
          <a:xfrm>
            <a:off x="1066453" y="1059910"/>
            <a:ext cx="1245052" cy="523220"/>
          </a:xfrm>
          <a:prstGeom prst="rect">
            <a:avLst/>
          </a:prstGeom>
          <a:noFill/>
        </p:spPr>
        <p:txBody>
          <a:bodyPr wrap="square" rtlCol="0">
            <a:spAutoFit/>
          </a:bodyPr>
          <a:lstStyle/>
          <a:p>
            <a:pPr algn="ctr">
              <a:buClr>
                <a:srgbClr val="000000"/>
              </a:buClr>
              <a:buFont typeface="Arial"/>
              <a:buNone/>
            </a:pPr>
            <a:r>
              <a:rPr lang="es-MX" sz="2800" kern="0" dirty="0">
                <a:solidFill>
                  <a:schemeClr val="bg1"/>
                </a:solidFill>
                <a:latin typeface="Avenir Next Medium" panose="020B0503020202020204" pitchFamily="34" charset="0"/>
                <a:cs typeface="Arial"/>
                <a:sym typeface="Arial"/>
              </a:rPr>
              <a:t>País</a:t>
            </a:r>
            <a:endParaRPr lang="es-MX" sz="4000" kern="0" dirty="0">
              <a:solidFill>
                <a:schemeClr val="bg1"/>
              </a:solidFill>
              <a:latin typeface="Avenir Next Medium" panose="020B0503020202020204" pitchFamily="34" charset="0"/>
              <a:cs typeface="Arial"/>
              <a:sym typeface="Arial"/>
            </a:endParaRPr>
          </a:p>
        </p:txBody>
      </p:sp>
      <p:sp>
        <p:nvSpPr>
          <p:cNvPr id="10" name="1 CuadroTexto">
            <a:extLst>
              <a:ext uri="{FF2B5EF4-FFF2-40B4-BE49-F238E27FC236}">
                <a16:creationId xmlns:a16="http://schemas.microsoft.com/office/drawing/2014/main" id="{D4B7856B-9673-8091-48B9-B48D661C4631}"/>
              </a:ext>
            </a:extLst>
          </p:cNvPr>
          <p:cNvSpPr txBox="1"/>
          <p:nvPr/>
        </p:nvSpPr>
        <p:spPr>
          <a:xfrm>
            <a:off x="803444" y="2010326"/>
            <a:ext cx="1245052" cy="338554"/>
          </a:xfrm>
          <a:prstGeom prst="rect">
            <a:avLst/>
          </a:prstGeom>
          <a:noFill/>
        </p:spPr>
        <p:txBody>
          <a:bodyPr wrap="square" rtlCol="0">
            <a:spAutoFit/>
          </a:bodyPr>
          <a:lstStyle/>
          <a:p>
            <a:pPr algn="ctr">
              <a:buClr>
                <a:srgbClr val="000000"/>
              </a:buClr>
              <a:buFont typeface="Arial"/>
              <a:buNone/>
            </a:pPr>
            <a:r>
              <a:rPr lang="es-MX" sz="1600" kern="0" dirty="0">
                <a:solidFill>
                  <a:srgbClr val="002060"/>
                </a:solidFill>
                <a:latin typeface="Avenir Next Medium" panose="020B0503020202020204" pitchFamily="34" charset="0"/>
                <a:cs typeface="Arial"/>
                <a:sym typeface="Arial"/>
              </a:rPr>
              <a:t>Brasil </a:t>
            </a:r>
            <a:endParaRPr lang="es-MX" kern="0" dirty="0">
              <a:solidFill>
                <a:srgbClr val="002060"/>
              </a:solidFill>
              <a:latin typeface="Avenir Next Medium" panose="020B0503020202020204" pitchFamily="34" charset="0"/>
              <a:cs typeface="Arial"/>
              <a:sym typeface="Arial"/>
            </a:endParaRPr>
          </a:p>
        </p:txBody>
      </p:sp>
      <p:sp>
        <p:nvSpPr>
          <p:cNvPr id="11" name="1 CuadroTexto">
            <a:extLst>
              <a:ext uri="{FF2B5EF4-FFF2-40B4-BE49-F238E27FC236}">
                <a16:creationId xmlns:a16="http://schemas.microsoft.com/office/drawing/2014/main" id="{16483465-B388-3CF7-09AF-BE6CE28379B7}"/>
              </a:ext>
            </a:extLst>
          </p:cNvPr>
          <p:cNvSpPr txBox="1"/>
          <p:nvPr/>
        </p:nvSpPr>
        <p:spPr>
          <a:xfrm>
            <a:off x="803444" y="2442374"/>
            <a:ext cx="1245052" cy="338554"/>
          </a:xfrm>
          <a:prstGeom prst="rect">
            <a:avLst/>
          </a:prstGeom>
          <a:noFill/>
        </p:spPr>
        <p:txBody>
          <a:bodyPr wrap="square" rtlCol="0">
            <a:spAutoFit/>
          </a:bodyPr>
          <a:lstStyle/>
          <a:p>
            <a:pPr algn="ctr">
              <a:buClr>
                <a:srgbClr val="000000"/>
              </a:buClr>
              <a:buFont typeface="Arial"/>
              <a:buNone/>
            </a:pPr>
            <a:r>
              <a:rPr lang="es-MX" sz="1600" kern="0" dirty="0">
                <a:solidFill>
                  <a:srgbClr val="002060"/>
                </a:solidFill>
                <a:latin typeface="Avenir Next Medium" panose="020B0503020202020204" pitchFamily="34" charset="0"/>
                <a:cs typeface="Arial"/>
                <a:sym typeface="Arial"/>
              </a:rPr>
              <a:t>Chile</a:t>
            </a:r>
            <a:endParaRPr lang="es-MX" kern="0" dirty="0">
              <a:solidFill>
                <a:srgbClr val="002060"/>
              </a:solidFill>
              <a:latin typeface="Avenir Next Medium" panose="020B0503020202020204" pitchFamily="34" charset="0"/>
              <a:cs typeface="Arial"/>
              <a:sym typeface="Arial"/>
            </a:endParaRPr>
          </a:p>
        </p:txBody>
      </p:sp>
      <p:sp>
        <p:nvSpPr>
          <p:cNvPr id="12" name="1 CuadroTexto">
            <a:extLst>
              <a:ext uri="{FF2B5EF4-FFF2-40B4-BE49-F238E27FC236}">
                <a16:creationId xmlns:a16="http://schemas.microsoft.com/office/drawing/2014/main" id="{607196C7-4647-D1FD-CC17-730C0723C9C0}"/>
              </a:ext>
            </a:extLst>
          </p:cNvPr>
          <p:cNvSpPr txBox="1"/>
          <p:nvPr/>
        </p:nvSpPr>
        <p:spPr>
          <a:xfrm>
            <a:off x="803444" y="2874422"/>
            <a:ext cx="1245052" cy="338554"/>
          </a:xfrm>
          <a:prstGeom prst="rect">
            <a:avLst/>
          </a:prstGeom>
          <a:noFill/>
        </p:spPr>
        <p:txBody>
          <a:bodyPr wrap="square" rtlCol="0">
            <a:spAutoFit/>
          </a:bodyPr>
          <a:lstStyle/>
          <a:p>
            <a:pPr algn="ctr">
              <a:buClr>
                <a:srgbClr val="000000"/>
              </a:buClr>
              <a:buFont typeface="Arial"/>
              <a:buNone/>
            </a:pPr>
            <a:r>
              <a:rPr lang="es-MX" sz="1600" kern="0" dirty="0">
                <a:solidFill>
                  <a:srgbClr val="002060"/>
                </a:solidFill>
                <a:latin typeface="Avenir Next Medium" panose="020B0503020202020204" pitchFamily="34" charset="0"/>
                <a:cs typeface="Arial"/>
                <a:sym typeface="Arial"/>
              </a:rPr>
              <a:t>Colombia</a:t>
            </a:r>
            <a:endParaRPr lang="es-MX" kern="0" dirty="0">
              <a:solidFill>
                <a:srgbClr val="002060"/>
              </a:solidFill>
              <a:latin typeface="Avenir Next Medium" panose="020B0503020202020204" pitchFamily="34" charset="0"/>
              <a:cs typeface="Arial"/>
              <a:sym typeface="Arial"/>
            </a:endParaRPr>
          </a:p>
        </p:txBody>
      </p:sp>
      <p:sp>
        <p:nvSpPr>
          <p:cNvPr id="13" name="1 CuadroTexto">
            <a:extLst>
              <a:ext uri="{FF2B5EF4-FFF2-40B4-BE49-F238E27FC236}">
                <a16:creationId xmlns:a16="http://schemas.microsoft.com/office/drawing/2014/main" id="{A3D09355-C257-EEF1-F62A-21D39823738A}"/>
              </a:ext>
            </a:extLst>
          </p:cNvPr>
          <p:cNvSpPr txBox="1"/>
          <p:nvPr/>
        </p:nvSpPr>
        <p:spPr>
          <a:xfrm>
            <a:off x="803444" y="3306470"/>
            <a:ext cx="1245052" cy="338554"/>
          </a:xfrm>
          <a:prstGeom prst="rect">
            <a:avLst/>
          </a:prstGeom>
          <a:noFill/>
        </p:spPr>
        <p:txBody>
          <a:bodyPr wrap="square" rtlCol="0">
            <a:spAutoFit/>
          </a:bodyPr>
          <a:lstStyle/>
          <a:p>
            <a:pPr algn="ctr">
              <a:buClr>
                <a:srgbClr val="000000"/>
              </a:buClr>
              <a:buFont typeface="Arial"/>
              <a:buNone/>
            </a:pPr>
            <a:r>
              <a:rPr lang="es-MX" sz="1600" kern="0" dirty="0">
                <a:solidFill>
                  <a:srgbClr val="002060"/>
                </a:solidFill>
                <a:latin typeface="Avenir Next Medium" panose="020B0503020202020204" pitchFamily="34" charset="0"/>
                <a:cs typeface="Arial"/>
                <a:sym typeface="Arial"/>
              </a:rPr>
              <a:t>Ecuador</a:t>
            </a:r>
            <a:endParaRPr lang="es-MX" kern="0" dirty="0">
              <a:solidFill>
                <a:srgbClr val="002060"/>
              </a:solidFill>
              <a:latin typeface="Avenir Next Medium" panose="020B0503020202020204" pitchFamily="34" charset="0"/>
              <a:cs typeface="Arial"/>
              <a:sym typeface="Arial"/>
            </a:endParaRPr>
          </a:p>
        </p:txBody>
      </p:sp>
      <p:sp>
        <p:nvSpPr>
          <p:cNvPr id="15" name="1 CuadroTexto">
            <a:extLst>
              <a:ext uri="{FF2B5EF4-FFF2-40B4-BE49-F238E27FC236}">
                <a16:creationId xmlns:a16="http://schemas.microsoft.com/office/drawing/2014/main" id="{66AE0C15-89B4-FA16-3317-05E5A8FF21A7}"/>
              </a:ext>
            </a:extLst>
          </p:cNvPr>
          <p:cNvSpPr txBox="1"/>
          <p:nvPr/>
        </p:nvSpPr>
        <p:spPr>
          <a:xfrm>
            <a:off x="803444" y="3738518"/>
            <a:ext cx="1245052" cy="338554"/>
          </a:xfrm>
          <a:prstGeom prst="rect">
            <a:avLst/>
          </a:prstGeom>
          <a:noFill/>
        </p:spPr>
        <p:txBody>
          <a:bodyPr wrap="square" rtlCol="0">
            <a:spAutoFit/>
          </a:bodyPr>
          <a:lstStyle/>
          <a:p>
            <a:pPr algn="ctr">
              <a:buClr>
                <a:srgbClr val="000000"/>
              </a:buClr>
              <a:buFont typeface="Arial"/>
              <a:buNone/>
            </a:pPr>
            <a:r>
              <a:rPr lang="es-MX" sz="1600" kern="0" dirty="0">
                <a:solidFill>
                  <a:srgbClr val="002060"/>
                </a:solidFill>
                <a:latin typeface="Avenir Next Medium" panose="020B0503020202020204" pitchFamily="34" charset="0"/>
                <a:cs typeface="Arial"/>
                <a:sym typeface="Arial"/>
              </a:rPr>
              <a:t>México</a:t>
            </a:r>
            <a:endParaRPr lang="es-MX" kern="0" dirty="0">
              <a:solidFill>
                <a:srgbClr val="002060"/>
              </a:solidFill>
              <a:latin typeface="Avenir Next Medium" panose="020B0503020202020204" pitchFamily="34" charset="0"/>
              <a:cs typeface="Arial"/>
              <a:sym typeface="Arial"/>
            </a:endParaRPr>
          </a:p>
        </p:txBody>
      </p:sp>
      <p:sp>
        <p:nvSpPr>
          <p:cNvPr id="16" name="1 CuadroTexto">
            <a:extLst>
              <a:ext uri="{FF2B5EF4-FFF2-40B4-BE49-F238E27FC236}">
                <a16:creationId xmlns:a16="http://schemas.microsoft.com/office/drawing/2014/main" id="{761F74E2-FDE5-709A-1061-09C761715AF7}"/>
              </a:ext>
            </a:extLst>
          </p:cNvPr>
          <p:cNvSpPr txBox="1"/>
          <p:nvPr/>
        </p:nvSpPr>
        <p:spPr>
          <a:xfrm>
            <a:off x="803444" y="4116852"/>
            <a:ext cx="1245052" cy="338554"/>
          </a:xfrm>
          <a:prstGeom prst="rect">
            <a:avLst/>
          </a:prstGeom>
          <a:noFill/>
        </p:spPr>
        <p:txBody>
          <a:bodyPr wrap="square" rtlCol="0">
            <a:spAutoFit/>
          </a:bodyPr>
          <a:lstStyle/>
          <a:p>
            <a:pPr algn="ctr">
              <a:buClr>
                <a:srgbClr val="000000"/>
              </a:buClr>
              <a:buFont typeface="Arial"/>
              <a:buNone/>
            </a:pPr>
            <a:r>
              <a:rPr lang="es-MX" sz="1600" kern="0" dirty="0">
                <a:solidFill>
                  <a:srgbClr val="002060"/>
                </a:solidFill>
                <a:latin typeface="Avenir Next Medium" panose="020B0503020202020204" pitchFamily="34" charset="0"/>
                <a:cs typeface="Arial"/>
                <a:sym typeface="Arial"/>
              </a:rPr>
              <a:t>Perú   </a:t>
            </a:r>
            <a:endParaRPr lang="es-MX" kern="0" dirty="0">
              <a:solidFill>
                <a:srgbClr val="002060"/>
              </a:solidFill>
              <a:latin typeface="Avenir Next Medium" panose="020B0503020202020204" pitchFamily="34" charset="0"/>
              <a:cs typeface="Arial"/>
              <a:sym typeface="Arial"/>
            </a:endParaRPr>
          </a:p>
        </p:txBody>
      </p:sp>
      <p:sp>
        <p:nvSpPr>
          <p:cNvPr id="17" name="1 CuadroTexto">
            <a:extLst>
              <a:ext uri="{FF2B5EF4-FFF2-40B4-BE49-F238E27FC236}">
                <a16:creationId xmlns:a16="http://schemas.microsoft.com/office/drawing/2014/main" id="{E093EFA8-62A9-21B1-DC65-0A3B13694DE4}"/>
              </a:ext>
            </a:extLst>
          </p:cNvPr>
          <p:cNvSpPr txBox="1"/>
          <p:nvPr/>
        </p:nvSpPr>
        <p:spPr>
          <a:xfrm>
            <a:off x="803444" y="4501738"/>
            <a:ext cx="1245052" cy="338554"/>
          </a:xfrm>
          <a:prstGeom prst="rect">
            <a:avLst/>
          </a:prstGeom>
          <a:noFill/>
        </p:spPr>
        <p:txBody>
          <a:bodyPr wrap="square" rtlCol="0">
            <a:spAutoFit/>
          </a:bodyPr>
          <a:lstStyle/>
          <a:p>
            <a:pPr algn="ctr">
              <a:buClr>
                <a:srgbClr val="000000"/>
              </a:buClr>
              <a:buFont typeface="Arial"/>
              <a:buNone/>
            </a:pPr>
            <a:r>
              <a:rPr lang="es-MX" sz="1600" kern="0" dirty="0">
                <a:solidFill>
                  <a:srgbClr val="002060"/>
                </a:solidFill>
                <a:latin typeface="Avenir Next Medium" panose="020B0503020202020204" pitchFamily="34" charset="0"/>
                <a:cs typeface="Arial"/>
                <a:sym typeface="Arial"/>
              </a:rPr>
              <a:t>Uruguay</a:t>
            </a:r>
            <a:endParaRPr lang="es-MX" kern="0" dirty="0">
              <a:solidFill>
                <a:srgbClr val="002060"/>
              </a:solidFill>
              <a:latin typeface="Avenir Next Medium" panose="020B0503020202020204" pitchFamily="34" charset="0"/>
              <a:cs typeface="Arial"/>
              <a:sym typeface="Arial"/>
            </a:endParaRPr>
          </a:p>
        </p:txBody>
      </p:sp>
      <p:sp>
        <p:nvSpPr>
          <p:cNvPr id="18" name="1 CuadroTexto">
            <a:extLst>
              <a:ext uri="{FF2B5EF4-FFF2-40B4-BE49-F238E27FC236}">
                <a16:creationId xmlns:a16="http://schemas.microsoft.com/office/drawing/2014/main" id="{0E3CD55D-B810-C342-B20D-B7F698894195}"/>
              </a:ext>
            </a:extLst>
          </p:cNvPr>
          <p:cNvSpPr txBox="1"/>
          <p:nvPr/>
        </p:nvSpPr>
        <p:spPr>
          <a:xfrm>
            <a:off x="2965381" y="1110419"/>
            <a:ext cx="1780094" cy="461665"/>
          </a:xfrm>
          <a:prstGeom prst="rect">
            <a:avLst/>
          </a:prstGeom>
          <a:noFill/>
        </p:spPr>
        <p:txBody>
          <a:bodyPr wrap="square" rtlCol="0">
            <a:spAutoFit/>
          </a:bodyPr>
          <a:lstStyle/>
          <a:p>
            <a:pPr algn="ctr">
              <a:buClr>
                <a:srgbClr val="000000"/>
              </a:buClr>
              <a:buFont typeface="Arial"/>
              <a:buNone/>
            </a:pPr>
            <a:r>
              <a:rPr lang="es-MX" sz="2400" kern="0" dirty="0">
                <a:solidFill>
                  <a:schemeClr val="bg1"/>
                </a:solidFill>
                <a:latin typeface="Avenir Next Medium" panose="020B0503020202020204" pitchFamily="34" charset="0"/>
                <a:cs typeface="Arial"/>
                <a:sym typeface="Arial"/>
              </a:rPr>
              <a:t>Contacto</a:t>
            </a:r>
            <a:endParaRPr lang="es-MX" sz="3600" kern="0" dirty="0">
              <a:solidFill>
                <a:schemeClr val="bg1"/>
              </a:solidFill>
              <a:latin typeface="Avenir Next Medium" panose="020B0503020202020204" pitchFamily="34" charset="0"/>
              <a:cs typeface="Arial"/>
              <a:sym typeface="Arial"/>
            </a:endParaRPr>
          </a:p>
        </p:txBody>
      </p:sp>
      <p:sp>
        <p:nvSpPr>
          <p:cNvPr id="21" name="1 CuadroTexto">
            <a:extLst>
              <a:ext uri="{FF2B5EF4-FFF2-40B4-BE49-F238E27FC236}">
                <a16:creationId xmlns:a16="http://schemas.microsoft.com/office/drawing/2014/main" id="{0A1BA1E8-496F-5541-44A6-AB0F06AEFC2B}"/>
              </a:ext>
            </a:extLst>
          </p:cNvPr>
          <p:cNvSpPr txBox="1"/>
          <p:nvPr/>
        </p:nvSpPr>
        <p:spPr>
          <a:xfrm>
            <a:off x="3171366" y="1626094"/>
            <a:ext cx="1404095"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Rodrigo Dodd </a:t>
            </a:r>
            <a:endParaRPr lang="es-MX" sz="1600" kern="0" dirty="0">
              <a:solidFill>
                <a:srgbClr val="002060"/>
              </a:solidFill>
              <a:latin typeface="Avenir Next Medium" panose="020B0503020202020204" pitchFamily="34" charset="0"/>
              <a:cs typeface="Arial"/>
              <a:sym typeface="Arial"/>
            </a:endParaRPr>
          </a:p>
        </p:txBody>
      </p:sp>
      <p:sp>
        <p:nvSpPr>
          <p:cNvPr id="22" name="1 CuadroTexto">
            <a:extLst>
              <a:ext uri="{FF2B5EF4-FFF2-40B4-BE49-F238E27FC236}">
                <a16:creationId xmlns:a16="http://schemas.microsoft.com/office/drawing/2014/main" id="{32DCDEAE-FCA8-033D-6990-AD0B54F040B6}"/>
              </a:ext>
            </a:extLst>
          </p:cNvPr>
          <p:cNvSpPr txBox="1"/>
          <p:nvPr/>
        </p:nvSpPr>
        <p:spPr>
          <a:xfrm>
            <a:off x="3100300" y="2037123"/>
            <a:ext cx="1546227"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Eduardo Lucena</a:t>
            </a:r>
          </a:p>
        </p:txBody>
      </p:sp>
      <p:sp>
        <p:nvSpPr>
          <p:cNvPr id="23" name="1 CuadroTexto">
            <a:extLst>
              <a:ext uri="{FF2B5EF4-FFF2-40B4-BE49-F238E27FC236}">
                <a16:creationId xmlns:a16="http://schemas.microsoft.com/office/drawing/2014/main" id="{1FC3E7FB-BC45-9C0E-63A1-22C87F338B17}"/>
              </a:ext>
            </a:extLst>
          </p:cNvPr>
          <p:cNvSpPr txBox="1"/>
          <p:nvPr/>
        </p:nvSpPr>
        <p:spPr>
          <a:xfrm>
            <a:off x="3171365" y="2439126"/>
            <a:ext cx="1404096"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Rafael Pereira</a:t>
            </a:r>
          </a:p>
        </p:txBody>
      </p:sp>
      <p:sp>
        <p:nvSpPr>
          <p:cNvPr id="24" name="1 CuadroTexto">
            <a:extLst>
              <a:ext uri="{FF2B5EF4-FFF2-40B4-BE49-F238E27FC236}">
                <a16:creationId xmlns:a16="http://schemas.microsoft.com/office/drawing/2014/main" id="{0A6AEAD2-5239-5C16-F69C-9578AA07289B}"/>
              </a:ext>
            </a:extLst>
          </p:cNvPr>
          <p:cNvSpPr txBox="1"/>
          <p:nvPr/>
        </p:nvSpPr>
        <p:spPr>
          <a:xfrm>
            <a:off x="2863611" y="2879157"/>
            <a:ext cx="2019604"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Mauricio Melo Trujillo</a:t>
            </a:r>
          </a:p>
        </p:txBody>
      </p:sp>
      <p:sp>
        <p:nvSpPr>
          <p:cNvPr id="25" name="1 CuadroTexto">
            <a:extLst>
              <a:ext uri="{FF2B5EF4-FFF2-40B4-BE49-F238E27FC236}">
                <a16:creationId xmlns:a16="http://schemas.microsoft.com/office/drawing/2014/main" id="{0B7685E6-19B8-E246-12B7-215EA779DC55}"/>
              </a:ext>
            </a:extLst>
          </p:cNvPr>
          <p:cNvSpPr txBox="1"/>
          <p:nvPr/>
        </p:nvSpPr>
        <p:spPr>
          <a:xfrm>
            <a:off x="2992783" y="3296246"/>
            <a:ext cx="1761261"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David Riofrío P</a:t>
            </a:r>
          </a:p>
        </p:txBody>
      </p:sp>
      <p:sp>
        <p:nvSpPr>
          <p:cNvPr id="26" name="1 CuadroTexto">
            <a:extLst>
              <a:ext uri="{FF2B5EF4-FFF2-40B4-BE49-F238E27FC236}">
                <a16:creationId xmlns:a16="http://schemas.microsoft.com/office/drawing/2014/main" id="{13A63223-BF27-18B2-45F3-DC3430EDEBDF}"/>
              </a:ext>
            </a:extLst>
          </p:cNvPr>
          <p:cNvSpPr txBox="1"/>
          <p:nvPr/>
        </p:nvSpPr>
        <p:spPr>
          <a:xfrm>
            <a:off x="3068374" y="3710125"/>
            <a:ext cx="1610078"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Sandra Aguirre</a:t>
            </a:r>
          </a:p>
        </p:txBody>
      </p:sp>
      <p:sp>
        <p:nvSpPr>
          <p:cNvPr id="27" name="1 CuadroTexto">
            <a:extLst>
              <a:ext uri="{FF2B5EF4-FFF2-40B4-BE49-F238E27FC236}">
                <a16:creationId xmlns:a16="http://schemas.microsoft.com/office/drawing/2014/main" id="{042C0CF7-4123-AFC7-BD76-C98F7F9D8298}"/>
              </a:ext>
            </a:extLst>
          </p:cNvPr>
          <p:cNvSpPr txBox="1"/>
          <p:nvPr/>
        </p:nvSpPr>
        <p:spPr>
          <a:xfrm>
            <a:off x="3015459" y="4103671"/>
            <a:ext cx="1715908"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Roberto Olaechea</a:t>
            </a:r>
          </a:p>
        </p:txBody>
      </p:sp>
      <p:sp>
        <p:nvSpPr>
          <p:cNvPr id="19" name="1 CuadroTexto">
            <a:extLst>
              <a:ext uri="{FF2B5EF4-FFF2-40B4-BE49-F238E27FC236}">
                <a16:creationId xmlns:a16="http://schemas.microsoft.com/office/drawing/2014/main" id="{77582710-1641-83FA-0ECE-AD004B69DC37}"/>
              </a:ext>
            </a:extLst>
          </p:cNvPr>
          <p:cNvSpPr txBox="1"/>
          <p:nvPr/>
        </p:nvSpPr>
        <p:spPr>
          <a:xfrm>
            <a:off x="5351303" y="1088870"/>
            <a:ext cx="1882118" cy="461665"/>
          </a:xfrm>
          <a:prstGeom prst="rect">
            <a:avLst/>
          </a:prstGeom>
          <a:noFill/>
        </p:spPr>
        <p:txBody>
          <a:bodyPr wrap="square" rtlCol="0">
            <a:spAutoFit/>
          </a:bodyPr>
          <a:lstStyle/>
          <a:p>
            <a:pPr algn="ctr">
              <a:buClr>
                <a:srgbClr val="000000"/>
              </a:buClr>
              <a:buFont typeface="Arial"/>
              <a:buNone/>
            </a:pPr>
            <a:r>
              <a:rPr lang="es-MX" sz="2400" kern="0" dirty="0">
                <a:solidFill>
                  <a:schemeClr val="bg1"/>
                </a:solidFill>
                <a:latin typeface="Avenir Next Medium" panose="020B0503020202020204" pitchFamily="34" charset="0"/>
                <a:cs typeface="Arial"/>
                <a:sym typeface="Arial"/>
              </a:rPr>
              <a:t>Correo</a:t>
            </a:r>
          </a:p>
        </p:txBody>
      </p:sp>
      <p:sp>
        <p:nvSpPr>
          <p:cNvPr id="35" name="1 CuadroTexto">
            <a:extLst>
              <a:ext uri="{FF2B5EF4-FFF2-40B4-BE49-F238E27FC236}">
                <a16:creationId xmlns:a16="http://schemas.microsoft.com/office/drawing/2014/main" id="{47D765E1-8C9D-5297-5C73-A5306E32B105}"/>
              </a:ext>
            </a:extLst>
          </p:cNvPr>
          <p:cNvSpPr txBox="1"/>
          <p:nvPr/>
        </p:nvSpPr>
        <p:spPr>
          <a:xfrm>
            <a:off x="5178343" y="5861309"/>
            <a:ext cx="2202905" cy="276999"/>
          </a:xfrm>
          <a:prstGeom prst="rect">
            <a:avLst/>
          </a:prstGeom>
          <a:noFill/>
        </p:spPr>
        <p:txBody>
          <a:bodyPr wrap="square" rtlCol="0">
            <a:spAutoFit/>
          </a:bodyPr>
          <a:lstStyle/>
          <a:p>
            <a:pPr algn="ctr">
              <a:buClr>
                <a:srgbClr val="000000"/>
              </a:buClr>
              <a:buFont typeface="Arial"/>
              <a:buNone/>
            </a:pPr>
            <a:r>
              <a:rPr lang="es-MX" sz="1200" kern="0" dirty="0">
                <a:solidFill>
                  <a:srgbClr val="002060"/>
                </a:solidFill>
                <a:latin typeface="Avenir Next Medium" panose="020B0503020202020204" pitchFamily="34" charset="0"/>
                <a:cs typeface="Arial"/>
                <a:sym typeface="Arial"/>
              </a:rPr>
              <a:t>hernan.osuna@olsare.com</a:t>
            </a:r>
          </a:p>
        </p:txBody>
      </p:sp>
      <p:sp>
        <p:nvSpPr>
          <p:cNvPr id="36" name="1 CuadroTexto">
            <a:extLst>
              <a:ext uri="{FF2B5EF4-FFF2-40B4-BE49-F238E27FC236}">
                <a16:creationId xmlns:a16="http://schemas.microsoft.com/office/drawing/2014/main" id="{6A882F0B-4029-B281-4520-4784EFAC0618}"/>
              </a:ext>
            </a:extLst>
          </p:cNvPr>
          <p:cNvSpPr txBox="1"/>
          <p:nvPr/>
        </p:nvSpPr>
        <p:spPr>
          <a:xfrm>
            <a:off x="5138245" y="2470534"/>
            <a:ext cx="2202905"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contacto@thbseguros.cl</a:t>
            </a:r>
          </a:p>
        </p:txBody>
      </p:sp>
      <p:sp>
        <p:nvSpPr>
          <p:cNvPr id="37" name="1 CuadroTexto">
            <a:extLst>
              <a:ext uri="{FF2B5EF4-FFF2-40B4-BE49-F238E27FC236}">
                <a16:creationId xmlns:a16="http://schemas.microsoft.com/office/drawing/2014/main" id="{5F2B4556-A80F-3275-6F71-E1579567AF87}"/>
              </a:ext>
            </a:extLst>
          </p:cNvPr>
          <p:cNvSpPr txBox="1"/>
          <p:nvPr/>
        </p:nvSpPr>
        <p:spPr>
          <a:xfrm>
            <a:off x="4903305" y="2900871"/>
            <a:ext cx="2583342" cy="276999"/>
          </a:xfrm>
          <a:prstGeom prst="rect">
            <a:avLst/>
          </a:prstGeom>
          <a:noFill/>
        </p:spPr>
        <p:txBody>
          <a:bodyPr wrap="square" rtlCol="0">
            <a:spAutoFit/>
          </a:bodyPr>
          <a:lstStyle/>
          <a:p>
            <a:pPr algn="ctr">
              <a:buClr>
                <a:srgbClr val="000000"/>
              </a:buClr>
              <a:buFont typeface="Arial"/>
              <a:buNone/>
            </a:pPr>
            <a:r>
              <a:rPr lang="es-MX" sz="1200" kern="0" dirty="0">
                <a:solidFill>
                  <a:srgbClr val="002060"/>
                </a:solidFill>
                <a:latin typeface="Avenir Next Medium" panose="020B0503020202020204" pitchFamily="34" charset="0"/>
                <a:cs typeface="Arial"/>
                <a:sym typeface="Arial"/>
              </a:rPr>
              <a:t>mauriciomelo@thbcolombia.com</a:t>
            </a:r>
          </a:p>
        </p:txBody>
      </p:sp>
      <p:sp>
        <p:nvSpPr>
          <p:cNvPr id="40" name="1 CuadroTexto">
            <a:extLst>
              <a:ext uri="{FF2B5EF4-FFF2-40B4-BE49-F238E27FC236}">
                <a16:creationId xmlns:a16="http://schemas.microsoft.com/office/drawing/2014/main" id="{3097EDFD-A803-F51B-370C-3BD74165DAEB}"/>
              </a:ext>
            </a:extLst>
          </p:cNvPr>
          <p:cNvSpPr txBox="1"/>
          <p:nvPr/>
        </p:nvSpPr>
        <p:spPr>
          <a:xfrm>
            <a:off x="4898060" y="3705870"/>
            <a:ext cx="2840302" cy="276999"/>
          </a:xfrm>
          <a:prstGeom prst="rect">
            <a:avLst/>
          </a:prstGeom>
          <a:noFill/>
        </p:spPr>
        <p:txBody>
          <a:bodyPr wrap="square" rtlCol="0">
            <a:spAutoFit/>
          </a:bodyPr>
          <a:lstStyle/>
          <a:p>
            <a:pPr algn="ctr">
              <a:buClr>
                <a:srgbClr val="000000"/>
              </a:buClr>
              <a:buFont typeface="Arial"/>
              <a:buNone/>
            </a:pPr>
            <a:r>
              <a:rPr lang="es-MX" sz="1200" kern="0" dirty="0">
                <a:solidFill>
                  <a:srgbClr val="002060"/>
                </a:solidFill>
                <a:latin typeface="Avenir Next Medium" panose="020B0503020202020204" pitchFamily="34" charset="0"/>
                <a:cs typeface="Arial"/>
                <a:sym typeface="Arial"/>
              </a:rPr>
              <a:t>sandra.aguirre@thbmexico.com</a:t>
            </a:r>
          </a:p>
        </p:txBody>
      </p:sp>
      <p:sp>
        <p:nvSpPr>
          <p:cNvPr id="20" name="1 CuadroTexto">
            <a:extLst>
              <a:ext uri="{FF2B5EF4-FFF2-40B4-BE49-F238E27FC236}">
                <a16:creationId xmlns:a16="http://schemas.microsoft.com/office/drawing/2014/main" id="{D4E4CAD8-2E6E-0C90-B413-7C61FAAA0C1E}"/>
              </a:ext>
            </a:extLst>
          </p:cNvPr>
          <p:cNvSpPr txBox="1"/>
          <p:nvPr/>
        </p:nvSpPr>
        <p:spPr>
          <a:xfrm>
            <a:off x="7995469" y="1121465"/>
            <a:ext cx="1639240" cy="461665"/>
          </a:xfrm>
          <a:prstGeom prst="rect">
            <a:avLst/>
          </a:prstGeom>
          <a:noFill/>
        </p:spPr>
        <p:txBody>
          <a:bodyPr wrap="square" rtlCol="0">
            <a:spAutoFit/>
          </a:bodyPr>
          <a:lstStyle/>
          <a:p>
            <a:pPr algn="ctr">
              <a:buClr>
                <a:srgbClr val="000000"/>
              </a:buClr>
              <a:buFont typeface="Arial"/>
              <a:buNone/>
            </a:pPr>
            <a:r>
              <a:rPr lang="es-MX" sz="2400" kern="0" dirty="0">
                <a:solidFill>
                  <a:schemeClr val="bg1"/>
                </a:solidFill>
                <a:latin typeface="Avenir Next Medium" panose="020B0503020202020204" pitchFamily="34" charset="0"/>
                <a:cs typeface="Arial"/>
                <a:sym typeface="Arial"/>
              </a:rPr>
              <a:t>Teléfono</a:t>
            </a:r>
            <a:endParaRPr lang="es-MX" sz="3600" kern="0" dirty="0">
              <a:solidFill>
                <a:schemeClr val="bg1"/>
              </a:solidFill>
              <a:latin typeface="Avenir Next Medium" panose="020B0503020202020204" pitchFamily="34" charset="0"/>
              <a:cs typeface="Arial"/>
              <a:sym typeface="Arial"/>
            </a:endParaRPr>
          </a:p>
        </p:txBody>
      </p:sp>
      <p:sp>
        <p:nvSpPr>
          <p:cNvPr id="43" name="1 CuadroTexto">
            <a:extLst>
              <a:ext uri="{FF2B5EF4-FFF2-40B4-BE49-F238E27FC236}">
                <a16:creationId xmlns:a16="http://schemas.microsoft.com/office/drawing/2014/main" id="{BF05682F-17E5-D3B1-77DD-77FE80D17F22}"/>
              </a:ext>
            </a:extLst>
          </p:cNvPr>
          <p:cNvSpPr txBox="1"/>
          <p:nvPr/>
        </p:nvSpPr>
        <p:spPr>
          <a:xfrm>
            <a:off x="7869620" y="1603850"/>
            <a:ext cx="1933526"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5411 4311 1582</a:t>
            </a:r>
          </a:p>
        </p:txBody>
      </p:sp>
      <p:sp>
        <p:nvSpPr>
          <p:cNvPr id="44" name="1 CuadroTexto">
            <a:extLst>
              <a:ext uri="{FF2B5EF4-FFF2-40B4-BE49-F238E27FC236}">
                <a16:creationId xmlns:a16="http://schemas.microsoft.com/office/drawing/2014/main" id="{3397A878-08C3-21E0-371D-6C03F3E82681}"/>
              </a:ext>
            </a:extLst>
          </p:cNvPr>
          <p:cNvSpPr txBox="1"/>
          <p:nvPr/>
        </p:nvSpPr>
        <p:spPr>
          <a:xfrm>
            <a:off x="7869620" y="2048580"/>
            <a:ext cx="1933526"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55 21 2103-0080</a:t>
            </a:r>
          </a:p>
        </p:txBody>
      </p:sp>
      <p:sp>
        <p:nvSpPr>
          <p:cNvPr id="45" name="1 CuadroTexto">
            <a:extLst>
              <a:ext uri="{FF2B5EF4-FFF2-40B4-BE49-F238E27FC236}">
                <a16:creationId xmlns:a16="http://schemas.microsoft.com/office/drawing/2014/main" id="{6E74E00E-CCAE-BD95-3983-EDF135D9F174}"/>
              </a:ext>
            </a:extLst>
          </p:cNvPr>
          <p:cNvSpPr txBox="1"/>
          <p:nvPr/>
        </p:nvSpPr>
        <p:spPr>
          <a:xfrm>
            <a:off x="7869620" y="2467759"/>
            <a:ext cx="1933526"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(56-2) 2498 6500</a:t>
            </a:r>
          </a:p>
        </p:txBody>
      </p:sp>
      <p:sp>
        <p:nvSpPr>
          <p:cNvPr id="46" name="1 CuadroTexto">
            <a:extLst>
              <a:ext uri="{FF2B5EF4-FFF2-40B4-BE49-F238E27FC236}">
                <a16:creationId xmlns:a16="http://schemas.microsoft.com/office/drawing/2014/main" id="{840470E7-4F3B-AE6C-D2E1-13225B841438}"/>
              </a:ext>
            </a:extLst>
          </p:cNvPr>
          <p:cNvSpPr txBox="1"/>
          <p:nvPr/>
        </p:nvSpPr>
        <p:spPr>
          <a:xfrm>
            <a:off x="7869620" y="2883384"/>
            <a:ext cx="1933526"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57 (1) 756 0890</a:t>
            </a:r>
          </a:p>
        </p:txBody>
      </p:sp>
      <p:sp>
        <p:nvSpPr>
          <p:cNvPr id="48" name="1 CuadroTexto">
            <a:extLst>
              <a:ext uri="{FF2B5EF4-FFF2-40B4-BE49-F238E27FC236}">
                <a16:creationId xmlns:a16="http://schemas.microsoft.com/office/drawing/2014/main" id="{36BB9BA2-B5B0-776C-04A1-30EE36957659}"/>
              </a:ext>
            </a:extLst>
          </p:cNvPr>
          <p:cNvSpPr txBox="1"/>
          <p:nvPr/>
        </p:nvSpPr>
        <p:spPr>
          <a:xfrm>
            <a:off x="7869620" y="3724502"/>
            <a:ext cx="1933526"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55 5536-8650</a:t>
            </a:r>
          </a:p>
        </p:txBody>
      </p:sp>
      <p:sp>
        <p:nvSpPr>
          <p:cNvPr id="50" name="1 CuadroTexto">
            <a:extLst>
              <a:ext uri="{FF2B5EF4-FFF2-40B4-BE49-F238E27FC236}">
                <a16:creationId xmlns:a16="http://schemas.microsoft.com/office/drawing/2014/main" id="{EF0FDF0E-5665-E9C6-BBBD-739940C799B5}"/>
              </a:ext>
            </a:extLst>
          </p:cNvPr>
          <p:cNvSpPr txBox="1"/>
          <p:nvPr/>
        </p:nvSpPr>
        <p:spPr>
          <a:xfrm>
            <a:off x="7832350" y="4558750"/>
            <a:ext cx="2008066"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54(11) 4311 1582</a:t>
            </a:r>
          </a:p>
        </p:txBody>
      </p:sp>
      <p:sp>
        <p:nvSpPr>
          <p:cNvPr id="47" name="1 CuadroTexto">
            <a:extLst>
              <a:ext uri="{FF2B5EF4-FFF2-40B4-BE49-F238E27FC236}">
                <a16:creationId xmlns:a16="http://schemas.microsoft.com/office/drawing/2014/main" id="{A16F22A2-DD18-C306-EE02-9C8CCE50EB10}"/>
              </a:ext>
            </a:extLst>
          </p:cNvPr>
          <p:cNvSpPr txBox="1"/>
          <p:nvPr/>
        </p:nvSpPr>
        <p:spPr>
          <a:xfrm>
            <a:off x="5138245" y="1603850"/>
            <a:ext cx="2202905"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rdodd@thbregional.com</a:t>
            </a:r>
          </a:p>
        </p:txBody>
      </p:sp>
      <p:sp>
        <p:nvSpPr>
          <p:cNvPr id="49" name="1 CuadroTexto">
            <a:extLst>
              <a:ext uri="{FF2B5EF4-FFF2-40B4-BE49-F238E27FC236}">
                <a16:creationId xmlns:a16="http://schemas.microsoft.com/office/drawing/2014/main" id="{3CC3DB60-211C-044B-8545-A3A04A7C2ABE}"/>
              </a:ext>
            </a:extLst>
          </p:cNvPr>
          <p:cNvSpPr txBox="1"/>
          <p:nvPr/>
        </p:nvSpPr>
        <p:spPr>
          <a:xfrm>
            <a:off x="5138245" y="3284984"/>
            <a:ext cx="2202905"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driofrio@thb.com.ec</a:t>
            </a:r>
          </a:p>
        </p:txBody>
      </p:sp>
      <p:sp>
        <p:nvSpPr>
          <p:cNvPr id="51" name="50 CuadroTexto"/>
          <p:cNvSpPr txBox="1"/>
          <p:nvPr/>
        </p:nvSpPr>
        <p:spPr>
          <a:xfrm>
            <a:off x="7898242" y="3311634"/>
            <a:ext cx="1876283" cy="307777"/>
          </a:xfrm>
          <a:prstGeom prst="rect">
            <a:avLst/>
          </a:prstGeom>
          <a:noFill/>
        </p:spPr>
        <p:txBody>
          <a:bodyPr wrap="square" rtlCol="0">
            <a:spAutoFit/>
          </a:bodyPr>
          <a:lstStyle/>
          <a:p>
            <a:pPr algn="ctr"/>
            <a:r>
              <a:rPr lang="es-MX" sz="1400" kern="0" dirty="0">
                <a:solidFill>
                  <a:srgbClr val="002060"/>
                </a:solidFill>
                <a:latin typeface="Avenir Next Medium" panose="020B0503020202020204" pitchFamily="34" charset="0"/>
                <a:cs typeface="Arial"/>
              </a:rPr>
              <a:t>593999234547</a:t>
            </a:r>
          </a:p>
        </p:txBody>
      </p:sp>
      <p:sp>
        <p:nvSpPr>
          <p:cNvPr id="56" name="1 CuadroTexto">
            <a:extLst>
              <a:ext uri="{FF2B5EF4-FFF2-40B4-BE49-F238E27FC236}">
                <a16:creationId xmlns:a16="http://schemas.microsoft.com/office/drawing/2014/main" id="{78332F0F-B660-88EE-3532-1DDB7E8F7E9B}"/>
              </a:ext>
            </a:extLst>
          </p:cNvPr>
          <p:cNvSpPr txBox="1"/>
          <p:nvPr/>
        </p:nvSpPr>
        <p:spPr>
          <a:xfrm>
            <a:off x="4871864" y="4145388"/>
            <a:ext cx="2907327" cy="261610"/>
          </a:xfrm>
          <a:prstGeom prst="rect">
            <a:avLst/>
          </a:prstGeom>
          <a:noFill/>
        </p:spPr>
        <p:txBody>
          <a:bodyPr wrap="square" rtlCol="0">
            <a:spAutoFit/>
          </a:bodyPr>
          <a:lstStyle/>
          <a:p>
            <a:pPr algn="ctr">
              <a:buClr>
                <a:srgbClr val="000000"/>
              </a:buClr>
              <a:buFont typeface="Arial"/>
              <a:buNone/>
            </a:pPr>
            <a:r>
              <a:rPr lang="es-MX" sz="1100" kern="0" dirty="0">
                <a:solidFill>
                  <a:srgbClr val="002060"/>
                </a:solidFill>
                <a:latin typeface="Avenir Next Medium" panose="020B0503020202020204" pitchFamily="34" charset="0"/>
                <a:cs typeface="Arial"/>
                <a:sym typeface="Arial"/>
              </a:rPr>
              <a:t>robertoolaecheaa@pe-thbgroup.com</a:t>
            </a:r>
          </a:p>
        </p:txBody>
      </p:sp>
      <p:sp>
        <p:nvSpPr>
          <p:cNvPr id="57" name="1 CuadroTexto">
            <a:extLst>
              <a:ext uri="{FF2B5EF4-FFF2-40B4-BE49-F238E27FC236}">
                <a16:creationId xmlns:a16="http://schemas.microsoft.com/office/drawing/2014/main" id="{36BB9BA2-B5B0-776C-04A1-30EE36957659}"/>
              </a:ext>
            </a:extLst>
          </p:cNvPr>
          <p:cNvSpPr txBox="1"/>
          <p:nvPr/>
        </p:nvSpPr>
        <p:spPr>
          <a:xfrm>
            <a:off x="7869620" y="4151635"/>
            <a:ext cx="1933526"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rPr>
              <a:t>51 959 425 946</a:t>
            </a:r>
            <a:endParaRPr lang="es-MX" sz="1400" kern="0" dirty="0">
              <a:solidFill>
                <a:srgbClr val="002060"/>
              </a:solidFill>
              <a:latin typeface="Avenir Next Medium" panose="020B0503020202020204" pitchFamily="34" charset="0"/>
              <a:cs typeface="Arial"/>
              <a:sym typeface="Arial"/>
            </a:endParaRPr>
          </a:p>
        </p:txBody>
      </p:sp>
      <p:sp>
        <p:nvSpPr>
          <p:cNvPr id="58" name="1 CuadroTexto">
            <a:extLst>
              <a:ext uri="{FF2B5EF4-FFF2-40B4-BE49-F238E27FC236}">
                <a16:creationId xmlns:a16="http://schemas.microsoft.com/office/drawing/2014/main" id="{0A1BA1E8-496F-5541-44A6-AB0F06AEFC2B}"/>
              </a:ext>
            </a:extLst>
          </p:cNvPr>
          <p:cNvSpPr txBox="1"/>
          <p:nvPr/>
        </p:nvSpPr>
        <p:spPr>
          <a:xfrm>
            <a:off x="3171366" y="4542048"/>
            <a:ext cx="1404095"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Rodrigo Dodd </a:t>
            </a:r>
            <a:endParaRPr lang="es-MX" sz="1600" kern="0" dirty="0">
              <a:solidFill>
                <a:srgbClr val="002060"/>
              </a:solidFill>
              <a:latin typeface="Avenir Next Medium" panose="020B0503020202020204" pitchFamily="34" charset="0"/>
              <a:cs typeface="Arial"/>
              <a:sym typeface="Arial"/>
            </a:endParaRPr>
          </a:p>
        </p:txBody>
      </p:sp>
      <p:sp>
        <p:nvSpPr>
          <p:cNvPr id="59" name="1 CuadroTexto">
            <a:extLst>
              <a:ext uri="{FF2B5EF4-FFF2-40B4-BE49-F238E27FC236}">
                <a16:creationId xmlns:a16="http://schemas.microsoft.com/office/drawing/2014/main" id="{A16F22A2-DD18-C306-EE02-9C8CCE50EB10}"/>
              </a:ext>
            </a:extLst>
          </p:cNvPr>
          <p:cNvSpPr txBox="1"/>
          <p:nvPr/>
        </p:nvSpPr>
        <p:spPr>
          <a:xfrm>
            <a:off x="5164111" y="4558750"/>
            <a:ext cx="2202905" cy="276999"/>
          </a:xfrm>
          <a:prstGeom prst="rect">
            <a:avLst/>
          </a:prstGeom>
          <a:noFill/>
        </p:spPr>
        <p:txBody>
          <a:bodyPr wrap="square" rtlCol="0">
            <a:spAutoFit/>
          </a:bodyPr>
          <a:lstStyle/>
          <a:p>
            <a:pPr algn="ctr">
              <a:buClr>
                <a:srgbClr val="000000"/>
              </a:buClr>
              <a:buFont typeface="Arial"/>
              <a:buNone/>
            </a:pPr>
            <a:r>
              <a:rPr lang="es-MX" sz="1200" kern="0" dirty="0">
                <a:solidFill>
                  <a:srgbClr val="002060"/>
                </a:solidFill>
                <a:latin typeface="Avenir Next Medium" panose="020B0503020202020204" pitchFamily="34" charset="0"/>
                <a:cs typeface="Arial"/>
                <a:sym typeface="Arial"/>
              </a:rPr>
              <a:t>rdodd@thbregional.com</a:t>
            </a:r>
          </a:p>
        </p:txBody>
      </p:sp>
      <p:sp>
        <p:nvSpPr>
          <p:cNvPr id="6" name="3 CuadroTexto">
            <a:extLst>
              <a:ext uri="{FF2B5EF4-FFF2-40B4-BE49-F238E27FC236}">
                <a16:creationId xmlns:a16="http://schemas.microsoft.com/office/drawing/2014/main" id="{7C3357F6-920D-89B2-CEDC-E2E9EAEDF20A}"/>
              </a:ext>
            </a:extLst>
          </p:cNvPr>
          <p:cNvSpPr txBox="1"/>
          <p:nvPr/>
        </p:nvSpPr>
        <p:spPr>
          <a:xfrm>
            <a:off x="434777" y="4910272"/>
            <a:ext cx="2581836" cy="461665"/>
          </a:xfrm>
          <a:prstGeom prst="rect">
            <a:avLst/>
          </a:prstGeom>
          <a:noFill/>
        </p:spPr>
        <p:txBody>
          <a:bodyPr wrap="square" rtlCol="0">
            <a:spAutoFit/>
          </a:bodyPr>
          <a:lstStyle/>
          <a:p>
            <a:pPr algn="ctr"/>
            <a:r>
              <a:rPr lang="es-MX" sz="2400" b="1" cap="all" dirty="0">
                <a:solidFill>
                  <a:schemeClr val="bg1"/>
                </a:solidFill>
                <a:latin typeface="Lato Heavy" panose="020F0502020204030203" pitchFamily="34" charset="0"/>
                <a:ea typeface="Lato Heavy" panose="020F0502020204030203" pitchFamily="34" charset="0"/>
                <a:cs typeface="Lato Heavy" panose="020F0502020204030203" pitchFamily="34" charset="0"/>
              </a:rPr>
              <a:t>Alianzas</a:t>
            </a:r>
          </a:p>
        </p:txBody>
      </p:sp>
      <p:sp>
        <p:nvSpPr>
          <p:cNvPr id="14" name="1 CuadroTexto">
            <a:extLst>
              <a:ext uri="{FF2B5EF4-FFF2-40B4-BE49-F238E27FC236}">
                <a16:creationId xmlns:a16="http://schemas.microsoft.com/office/drawing/2014/main" id="{0455362C-083B-C6BC-07BD-AB905F10C06D}"/>
              </a:ext>
            </a:extLst>
          </p:cNvPr>
          <p:cNvSpPr txBox="1"/>
          <p:nvPr/>
        </p:nvSpPr>
        <p:spPr>
          <a:xfrm>
            <a:off x="803444" y="5438229"/>
            <a:ext cx="1245052" cy="338554"/>
          </a:xfrm>
          <a:prstGeom prst="rect">
            <a:avLst/>
          </a:prstGeom>
          <a:noFill/>
        </p:spPr>
        <p:txBody>
          <a:bodyPr wrap="square" rtlCol="0">
            <a:spAutoFit/>
          </a:bodyPr>
          <a:lstStyle/>
          <a:p>
            <a:pPr algn="ctr">
              <a:buClr>
                <a:srgbClr val="000000"/>
              </a:buClr>
              <a:buFont typeface="Arial"/>
              <a:buNone/>
            </a:pPr>
            <a:r>
              <a:rPr lang="es-MX" sz="1600" kern="0" dirty="0">
                <a:solidFill>
                  <a:srgbClr val="002060"/>
                </a:solidFill>
                <a:latin typeface="Avenir Next Medium" panose="020B0503020202020204" pitchFamily="34" charset="0"/>
                <a:cs typeface="Arial"/>
                <a:sym typeface="Arial"/>
              </a:rPr>
              <a:t>Argentina </a:t>
            </a:r>
            <a:endParaRPr lang="es-MX" kern="0" dirty="0">
              <a:solidFill>
                <a:srgbClr val="002060"/>
              </a:solidFill>
              <a:latin typeface="Avenir Next Medium" panose="020B0503020202020204" pitchFamily="34" charset="0"/>
              <a:cs typeface="Arial"/>
              <a:sym typeface="Arial"/>
            </a:endParaRPr>
          </a:p>
        </p:txBody>
      </p:sp>
      <p:sp>
        <p:nvSpPr>
          <p:cNvPr id="28" name="1 CuadroTexto">
            <a:extLst>
              <a:ext uri="{FF2B5EF4-FFF2-40B4-BE49-F238E27FC236}">
                <a16:creationId xmlns:a16="http://schemas.microsoft.com/office/drawing/2014/main" id="{374B46BF-EA17-688F-C785-A0B412A13861}"/>
              </a:ext>
            </a:extLst>
          </p:cNvPr>
          <p:cNvSpPr txBox="1"/>
          <p:nvPr/>
        </p:nvSpPr>
        <p:spPr>
          <a:xfrm>
            <a:off x="803444" y="5823115"/>
            <a:ext cx="1245052" cy="338554"/>
          </a:xfrm>
          <a:prstGeom prst="rect">
            <a:avLst/>
          </a:prstGeom>
          <a:noFill/>
        </p:spPr>
        <p:txBody>
          <a:bodyPr wrap="square" rtlCol="0">
            <a:spAutoFit/>
          </a:bodyPr>
          <a:lstStyle/>
          <a:p>
            <a:pPr algn="ctr">
              <a:buClr>
                <a:srgbClr val="000000"/>
              </a:buClr>
              <a:buFont typeface="Arial"/>
              <a:buNone/>
            </a:pPr>
            <a:r>
              <a:rPr lang="es-MX" sz="1600" kern="0" dirty="0">
                <a:solidFill>
                  <a:srgbClr val="002060"/>
                </a:solidFill>
                <a:latin typeface="Avenir Next Medium" panose="020B0503020202020204" pitchFamily="34" charset="0"/>
                <a:cs typeface="Arial"/>
                <a:sym typeface="Arial"/>
              </a:rPr>
              <a:t>Bolivia </a:t>
            </a:r>
            <a:endParaRPr lang="es-MX" kern="0" dirty="0">
              <a:solidFill>
                <a:srgbClr val="002060"/>
              </a:solidFill>
              <a:latin typeface="Avenir Next Medium" panose="020B0503020202020204" pitchFamily="34" charset="0"/>
              <a:cs typeface="Arial"/>
              <a:sym typeface="Arial"/>
            </a:endParaRPr>
          </a:p>
        </p:txBody>
      </p:sp>
      <p:sp>
        <p:nvSpPr>
          <p:cNvPr id="29" name="1 CuadroTexto">
            <a:extLst>
              <a:ext uri="{FF2B5EF4-FFF2-40B4-BE49-F238E27FC236}">
                <a16:creationId xmlns:a16="http://schemas.microsoft.com/office/drawing/2014/main" id="{FF96F6E8-0EFE-CB7D-9473-EFA3B7E53EBF}"/>
              </a:ext>
            </a:extLst>
          </p:cNvPr>
          <p:cNvSpPr txBox="1"/>
          <p:nvPr/>
        </p:nvSpPr>
        <p:spPr>
          <a:xfrm>
            <a:off x="803444" y="6215295"/>
            <a:ext cx="1245052" cy="338554"/>
          </a:xfrm>
          <a:prstGeom prst="rect">
            <a:avLst/>
          </a:prstGeom>
          <a:noFill/>
        </p:spPr>
        <p:txBody>
          <a:bodyPr wrap="square" rtlCol="0">
            <a:spAutoFit/>
          </a:bodyPr>
          <a:lstStyle/>
          <a:p>
            <a:pPr algn="ctr">
              <a:buClr>
                <a:srgbClr val="000000"/>
              </a:buClr>
              <a:buFont typeface="Arial"/>
              <a:buNone/>
            </a:pPr>
            <a:r>
              <a:rPr lang="es-MX" sz="1600" kern="0" dirty="0">
                <a:solidFill>
                  <a:srgbClr val="002060"/>
                </a:solidFill>
                <a:latin typeface="Avenir Next Medium" panose="020B0503020202020204" pitchFamily="34" charset="0"/>
                <a:cs typeface="Arial"/>
                <a:sym typeface="Arial"/>
              </a:rPr>
              <a:t>Uruguay </a:t>
            </a:r>
            <a:endParaRPr lang="es-MX" kern="0" dirty="0">
              <a:solidFill>
                <a:srgbClr val="002060"/>
              </a:solidFill>
              <a:latin typeface="Avenir Next Medium" panose="020B0503020202020204" pitchFamily="34" charset="0"/>
              <a:cs typeface="Arial"/>
              <a:sym typeface="Arial"/>
            </a:endParaRPr>
          </a:p>
        </p:txBody>
      </p:sp>
      <p:sp>
        <p:nvSpPr>
          <p:cNvPr id="30" name="1 CuadroTexto">
            <a:extLst>
              <a:ext uri="{FF2B5EF4-FFF2-40B4-BE49-F238E27FC236}">
                <a16:creationId xmlns:a16="http://schemas.microsoft.com/office/drawing/2014/main" id="{6F39719B-EF90-D3CE-759E-02018EB113A5}"/>
              </a:ext>
            </a:extLst>
          </p:cNvPr>
          <p:cNvSpPr txBox="1"/>
          <p:nvPr/>
        </p:nvSpPr>
        <p:spPr>
          <a:xfrm>
            <a:off x="3042672" y="5445328"/>
            <a:ext cx="1661483" cy="276999"/>
          </a:xfrm>
          <a:prstGeom prst="rect">
            <a:avLst/>
          </a:prstGeom>
          <a:noFill/>
        </p:spPr>
        <p:txBody>
          <a:bodyPr wrap="square" rtlCol="0">
            <a:spAutoFit/>
          </a:bodyPr>
          <a:lstStyle/>
          <a:p>
            <a:pPr algn="ctr">
              <a:buClr>
                <a:srgbClr val="000000"/>
              </a:buClr>
              <a:buFont typeface="Arial"/>
              <a:buNone/>
            </a:pPr>
            <a:r>
              <a:rPr lang="es-MX" sz="1200" kern="0" dirty="0">
                <a:solidFill>
                  <a:srgbClr val="002060"/>
                </a:solidFill>
                <a:latin typeface="Avenir Next Medium" panose="020B0503020202020204" pitchFamily="34" charset="0"/>
                <a:cs typeface="Arial"/>
                <a:sym typeface="Arial"/>
              </a:rPr>
              <a:t>Condomi Alcorta</a:t>
            </a:r>
            <a:endParaRPr lang="es-MX" sz="1400" kern="0" dirty="0">
              <a:solidFill>
                <a:srgbClr val="002060"/>
              </a:solidFill>
              <a:latin typeface="Avenir Next Medium" panose="020B0503020202020204" pitchFamily="34" charset="0"/>
              <a:cs typeface="Arial"/>
              <a:sym typeface="Arial"/>
            </a:endParaRPr>
          </a:p>
        </p:txBody>
      </p:sp>
      <p:sp>
        <p:nvSpPr>
          <p:cNvPr id="31" name="1 CuadroTexto">
            <a:extLst>
              <a:ext uri="{FF2B5EF4-FFF2-40B4-BE49-F238E27FC236}">
                <a16:creationId xmlns:a16="http://schemas.microsoft.com/office/drawing/2014/main" id="{E6BD29CB-D70B-DA72-6F0D-2F4919D58DFB}"/>
              </a:ext>
            </a:extLst>
          </p:cNvPr>
          <p:cNvSpPr txBox="1"/>
          <p:nvPr/>
        </p:nvSpPr>
        <p:spPr>
          <a:xfrm>
            <a:off x="3171366" y="5822467"/>
            <a:ext cx="1404095"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Hernán Osuna</a:t>
            </a:r>
            <a:endParaRPr lang="es-MX" sz="1600" kern="0" dirty="0">
              <a:solidFill>
                <a:srgbClr val="002060"/>
              </a:solidFill>
              <a:latin typeface="Avenir Next Medium" panose="020B0503020202020204" pitchFamily="34" charset="0"/>
              <a:cs typeface="Arial"/>
              <a:sym typeface="Arial"/>
            </a:endParaRPr>
          </a:p>
        </p:txBody>
      </p:sp>
      <p:sp>
        <p:nvSpPr>
          <p:cNvPr id="32" name="1 CuadroTexto">
            <a:extLst>
              <a:ext uri="{FF2B5EF4-FFF2-40B4-BE49-F238E27FC236}">
                <a16:creationId xmlns:a16="http://schemas.microsoft.com/office/drawing/2014/main" id="{8CFE7653-F4CF-14AE-22AD-FB830283D8F8}"/>
              </a:ext>
            </a:extLst>
          </p:cNvPr>
          <p:cNvSpPr txBox="1"/>
          <p:nvPr/>
        </p:nvSpPr>
        <p:spPr>
          <a:xfrm>
            <a:off x="2896202" y="6236976"/>
            <a:ext cx="1954422"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Pablo Constandini</a:t>
            </a:r>
            <a:endParaRPr lang="es-MX" sz="1600" kern="0" dirty="0">
              <a:solidFill>
                <a:srgbClr val="002060"/>
              </a:solidFill>
              <a:latin typeface="Avenir Next Medium" panose="020B0503020202020204" pitchFamily="34" charset="0"/>
              <a:cs typeface="Arial"/>
              <a:sym typeface="Arial"/>
            </a:endParaRPr>
          </a:p>
        </p:txBody>
      </p:sp>
      <p:sp>
        <p:nvSpPr>
          <p:cNvPr id="33" name="1 CuadroTexto">
            <a:extLst>
              <a:ext uri="{FF2B5EF4-FFF2-40B4-BE49-F238E27FC236}">
                <a16:creationId xmlns:a16="http://schemas.microsoft.com/office/drawing/2014/main" id="{B4CDF955-6202-9BD2-373D-B6EE3369DFE5}"/>
              </a:ext>
            </a:extLst>
          </p:cNvPr>
          <p:cNvSpPr txBox="1"/>
          <p:nvPr/>
        </p:nvSpPr>
        <p:spPr>
          <a:xfrm>
            <a:off x="5082697" y="5452407"/>
            <a:ext cx="2482488" cy="253916"/>
          </a:xfrm>
          <a:prstGeom prst="rect">
            <a:avLst/>
          </a:prstGeom>
          <a:noFill/>
        </p:spPr>
        <p:txBody>
          <a:bodyPr wrap="square" rtlCol="0">
            <a:spAutoFit/>
          </a:bodyPr>
          <a:lstStyle/>
          <a:p>
            <a:pPr algn="ctr">
              <a:buClr>
                <a:srgbClr val="000000"/>
              </a:buClr>
              <a:buFont typeface="Arial"/>
              <a:buNone/>
            </a:pPr>
            <a:r>
              <a:rPr lang="es-MX" sz="1050" kern="0" dirty="0">
                <a:solidFill>
                  <a:srgbClr val="002060"/>
                </a:solidFill>
                <a:latin typeface="Avenir Next Medium" panose="020B0503020202020204" pitchFamily="34" charset="0"/>
                <a:cs typeface="Arial"/>
                <a:sym typeface="Arial"/>
              </a:rPr>
              <a:t>Tomas.condomi.alcorta@hdib.com.ar</a:t>
            </a:r>
          </a:p>
        </p:txBody>
      </p:sp>
      <p:sp>
        <p:nvSpPr>
          <p:cNvPr id="34" name="1 CuadroTexto">
            <a:extLst>
              <a:ext uri="{FF2B5EF4-FFF2-40B4-BE49-F238E27FC236}">
                <a16:creationId xmlns:a16="http://schemas.microsoft.com/office/drawing/2014/main" id="{94A3E0F5-45DE-4BBD-384B-EF57DC46CE5A}"/>
              </a:ext>
            </a:extLst>
          </p:cNvPr>
          <p:cNvSpPr txBox="1"/>
          <p:nvPr/>
        </p:nvSpPr>
        <p:spPr>
          <a:xfrm>
            <a:off x="5115325" y="6268501"/>
            <a:ext cx="2202905" cy="276999"/>
          </a:xfrm>
          <a:prstGeom prst="rect">
            <a:avLst/>
          </a:prstGeom>
          <a:noFill/>
        </p:spPr>
        <p:txBody>
          <a:bodyPr wrap="square" rtlCol="0">
            <a:spAutoFit/>
          </a:bodyPr>
          <a:lstStyle/>
          <a:p>
            <a:pPr algn="ctr">
              <a:buClr>
                <a:srgbClr val="000000"/>
              </a:buClr>
              <a:buFont typeface="Arial"/>
              <a:buNone/>
            </a:pPr>
            <a:r>
              <a:rPr lang="es-MX" sz="1200" kern="0" dirty="0">
                <a:solidFill>
                  <a:srgbClr val="002060"/>
                </a:solidFill>
                <a:latin typeface="Avenir Next Medium" panose="020B0503020202020204" pitchFamily="34" charset="0"/>
                <a:cs typeface="Arial"/>
                <a:sym typeface="Arial"/>
              </a:rPr>
              <a:t>pc@constantinidi.com.uy</a:t>
            </a:r>
          </a:p>
        </p:txBody>
      </p:sp>
      <p:sp>
        <p:nvSpPr>
          <p:cNvPr id="38" name="1 CuadroTexto">
            <a:extLst>
              <a:ext uri="{FF2B5EF4-FFF2-40B4-BE49-F238E27FC236}">
                <a16:creationId xmlns:a16="http://schemas.microsoft.com/office/drawing/2014/main" id="{90B52DA4-6CBD-1F97-0FBA-D9DE5D4284DE}"/>
              </a:ext>
            </a:extLst>
          </p:cNvPr>
          <p:cNvSpPr txBox="1"/>
          <p:nvPr/>
        </p:nvSpPr>
        <p:spPr>
          <a:xfrm>
            <a:off x="7869620" y="5452775"/>
            <a:ext cx="1933526"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08102204342</a:t>
            </a:r>
          </a:p>
        </p:txBody>
      </p:sp>
      <p:sp>
        <p:nvSpPr>
          <p:cNvPr id="39" name="1 CuadroTexto">
            <a:extLst>
              <a:ext uri="{FF2B5EF4-FFF2-40B4-BE49-F238E27FC236}">
                <a16:creationId xmlns:a16="http://schemas.microsoft.com/office/drawing/2014/main" id="{50686667-EE66-A0A8-E44E-955AFD55E2E5}"/>
              </a:ext>
            </a:extLst>
          </p:cNvPr>
          <p:cNvSpPr txBox="1"/>
          <p:nvPr/>
        </p:nvSpPr>
        <p:spPr>
          <a:xfrm>
            <a:off x="7869620" y="5868411"/>
            <a:ext cx="1933526"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0059133438001</a:t>
            </a:r>
          </a:p>
        </p:txBody>
      </p:sp>
      <p:sp>
        <p:nvSpPr>
          <p:cNvPr id="41" name="1 CuadroTexto">
            <a:extLst>
              <a:ext uri="{FF2B5EF4-FFF2-40B4-BE49-F238E27FC236}">
                <a16:creationId xmlns:a16="http://schemas.microsoft.com/office/drawing/2014/main" id="{822E4111-015F-C13F-2B71-B4F5E7E03682}"/>
              </a:ext>
            </a:extLst>
          </p:cNvPr>
          <p:cNvSpPr txBox="1"/>
          <p:nvPr/>
        </p:nvSpPr>
        <p:spPr>
          <a:xfrm>
            <a:off x="7869620" y="6270193"/>
            <a:ext cx="1933526" cy="307777"/>
          </a:xfrm>
          <a:prstGeom prst="rect">
            <a:avLst/>
          </a:prstGeom>
          <a:noFill/>
        </p:spPr>
        <p:txBody>
          <a:bodyPr wrap="square" rtlCol="0">
            <a:spAutoFit/>
          </a:bodyPr>
          <a:lstStyle/>
          <a:p>
            <a:pPr algn="ctr">
              <a:buClr>
                <a:srgbClr val="000000"/>
              </a:buClr>
              <a:buFont typeface="Arial"/>
              <a:buNone/>
            </a:pPr>
            <a:r>
              <a:rPr lang="es-MX" sz="1400" kern="0" dirty="0">
                <a:solidFill>
                  <a:srgbClr val="002060"/>
                </a:solidFill>
                <a:latin typeface="Avenir Next Medium" panose="020B0503020202020204" pitchFamily="34" charset="0"/>
                <a:cs typeface="Arial"/>
                <a:sym typeface="Arial"/>
              </a:rPr>
              <a:t>0059829005850</a:t>
            </a:r>
          </a:p>
        </p:txBody>
      </p:sp>
      <p:sp>
        <p:nvSpPr>
          <p:cNvPr id="2" name="Rectangle 1">
            <a:extLst>
              <a:ext uri="{FF2B5EF4-FFF2-40B4-BE49-F238E27FC236}">
                <a16:creationId xmlns:a16="http://schemas.microsoft.com/office/drawing/2014/main" id="{0FD4EC74-2DE0-8A56-B0F7-68F443F50393}"/>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Rectangle 4">
            <a:extLst>
              <a:ext uri="{FF2B5EF4-FFF2-40B4-BE49-F238E27FC236}">
                <a16:creationId xmlns:a16="http://schemas.microsoft.com/office/drawing/2014/main" id="{EBA243E9-5207-D47D-D3D3-4B927A9AEB33}"/>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55" name="Group 54">
            <a:extLst>
              <a:ext uri="{FF2B5EF4-FFF2-40B4-BE49-F238E27FC236}">
                <a16:creationId xmlns:a16="http://schemas.microsoft.com/office/drawing/2014/main" id="{FAFE72E3-C93B-095B-2ABD-CB6BE2CBB4D6}"/>
              </a:ext>
            </a:extLst>
          </p:cNvPr>
          <p:cNvGrpSpPr/>
          <p:nvPr/>
        </p:nvGrpSpPr>
        <p:grpSpPr>
          <a:xfrm>
            <a:off x="-93227" y="935008"/>
            <a:ext cx="9850797" cy="45720"/>
            <a:chOff x="-8251880" y="391972"/>
            <a:chExt cx="9850797" cy="45720"/>
          </a:xfrm>
          <a:solidFill>
            <a:srgbClr val="00B050"/>
          </a:solidFill>
        </p:grpSpPr>
        <p:sp>
          <p:nvSpPr>
            <p:cNvPr id="60" name="Rectangle 59">
              <a:extLst>
                <a:ext uri="{FF2B5EF4-FFF2-40B4-BE49-F238E27FC236}">
                  <a16:creationId xmlns:a16="http://schemas.microsoft.com/office/drawing/2014/main" id="{78BA5AA9-E933-BDB5-4F2F-095790567C67}"/>
                </a:ext>
              </a:extLst>
            </p:cNvPr>
            <p:cNvSpPr/>
            <p:nvPr/>
          </p:nvSpPr>
          <p:spPr>
            <a:xfrm>
              <a:off x="-8251880" y="391973"/>
              <a:ext cx="944962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Rectangle 60">
              <a:extLst>
                <a:ext uri="{FF2B5EF4-FFF2-40B4-BE49-F238E27FC236}">
                  <a16:creationId xmlns:a16="http://schemas.microsoft.com/office/drawing/2014/main" id="{94541AE2-3841-4391-CD8E-9DD6310B13ED}"/>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2" name="Rectangle 61">
              <a:extLst>
                <a:ext uri="{FF2B5EF4-FFF2-40B4-BE49-F238E27FC236}">
                  <a16:creationId xmlns:a16="http://schemas.microsoft.com/office/drawing/2014/main" id="{1AC4FE85-6A9C-51FD-6DFB-F09ADFAE478F}"/>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3" name="Rectangle 62">
              <a:extLst>
                <a:ext uri="{FF2B5EF4-FFF2-40B4-BE49-F238E27FC236}">
                  <a16:creationId xmlns:a16="http://schemas.microsoft.com/office/drawing/2014/main" id="{71336034-1FEF-2EEF-9924-FD4DC4B4147F}"/>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4" name="Rectangle 63">
              <a:extLst>
                <a:ext uri="{FF2B5EF4-FFF2-40B4-BE49-F238E27FC236}">
                  <a16:creationId xmlns:a16="http://schemas.microsoft.com/office/drawing/2014/main" id="{9507E0DF-1C84-432B-212C-F8D02933855F}"/>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65" name="Picture 64">
            <a:extLst>
              <a:ext uri="{FF2B5EF4-FFF2-40B4-BE49-F238E27FC236}">
                <a16:creationId xmlns:a16="http://schemas.microsoft.com/office/drawing/2014/main" id="{8EE0A390-5575-6730-F30D-84E7C01EAF1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sp>
        <p:nvSpPr>
          <p:cNvPr id="3" name="object 7">
            <a:extLst>
              <a:ext uri="{FF2B5EF4-FFF2-40B4-BE49-F238E27FC236}">
                <a16:creationId xmlns:a16="http://schemas.microsoft.com/office/drawing/2014/main" id="{B7100BB0-6E1F-9CC7-992B-F27FF9AAF3D1}"/>
              </a:ext>
            </a:extLst>
          </p:cNvPr>
          <p:cNvSpPr txBox="1"/>
          <p:nvPr/>
        </p:nvSpPr>
        <p:spPr>
          <a:xfrm>
            <a:off x="7363482" y="398083"/>
            <a:ext cx="4286290" cy="259045"/>
          </a:xfrm>
          <a:prstGeom prst="rect">
            <a:avLst/>
          </a:prstGeom>
        </p:spPr>
        <p:txBody>
          <a:bodyPr vert="horz" wrap="square" lIns="0" tIns="12700" rIns="0" bIns="0" rtlCol="0">
            <a:spAutoFit/>
          </a:bodyPr>
          <a:lstStyle/>
          <a:p>
            <a:pPr marL="215900" defTabSz="914400">
              <a:spcBef>
                <a:spcPts val="100"/>
              </a:spcBef>
            </a:pPr>
            <a:r>
              <a:rPr lang="es-MX" sz="1600" b="1" spc="-5" dirty="0">
                <a:solidFill>
                  <a:schemeClr val="bg1"/>
                </a:solidFill>
                <a:latin typeface="Lato" panose="020F0502020204030203" pitchFamily="34" charset="0"/>
                <a:ea typeface="Lato" panose="020F0502020204030203" pitchFamily="34" charset="0"/>
                <a:cs typeface="Lato" panose="020F0502020204030203" pitchFamily="34" charset="0"/>
              </a:rPr>
              <a:t>UNA REGIÓN, UN MISMO EQUIPO</a:t>
            </a:r>
            <a:endParaRPr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9576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FDBAA-BC2D-F7C5-0CBB-E9A008EBF73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1000" contrast="7000"/>
                    </a14:imgEffect>
                  </a14:imgLayer>
                </a14:imgProps>
              </a:ext>
              <a:ext uri="{28A0092B-C50C-407E-A947-70E740481C1C}">
                <a14:useLocalDpi xmlns:a14="http://schemas.microsoft.com/office/drawing/2010/main" val="0"/>
              </a:ext>
            </a:extLst>
          </a:blip>
          <a:stretch>
            <a:fillRect/>
          </a:stretch>
        </p:blipFill>
        <p:spPr>
          <a:xfrm>
            <a:off x="2673575" y="-321542"/>
            <a:ext cx="9554419" cy="7179542"/>
          </a:xfrm>
          <a:prstGeom prst="rect">
            <a:avLst/>
          </a:prstGeom>
        </p:spPr>
      </p:pic>
      <p:sp>
        <p:nvSpPr>
          <p:cNvPr id="6" name="Rectangle 5">
            <a:extLst>
              <a:ext uri="{FF2B5EF4-FFF2-40B4-BE49-F238E27FC236}">
                <a16:creationId xmlns:a16="http://schemas.microsoft.com/office/drawing/2014/main" id="{2872D7E9-7696-5CEF-776A-CCA2327BA26E}"/>
              </a:ext>
            </a:extLst>
          </p:cNvPr>
          <p:cNvSpPr/>
          <p:nvPr/>
        </p:nvSpPr>
        <p:spPr>
          <a:xfrm>
            <a:off x="-38125" y="-48534"/>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83" name="Rectangle 182">
            <a:extLst>
              <a:ext uri="{FF2B5EF4-FFF2-40B4-BE49-F238E27FC236}">
                <a16:creationId xmlns:a16="http://schemas.microsoft.com/office/drawing/2014/main" id="{4B3DF9C7-7B88-1B84-02CA-C7BDA0FFE5C8}"/>
              </a:ext>
            </a:extLst>
          </p:cNvPr>
          <p:cNvSpPr/>
          <p:nvPr/>
        </p:nvSpPr>
        <p:spPr>
          <a:xfrm>
            <a:off x="8283850" y="2477605"/>
            <a:ext cx="535316" cy="4039941"/>
          </a:xfrm>
          <a:prstGeom prst="rect">
            <a:avLst/>
          </a:prstGeom>
          <a:solidFill>
            <a:srgbClr val="102034">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dirty="0">
              <a:solidFill>
                <a:prstClr val="white"/>
              </a:solidFill>
            </a:endParaRPr>
          </a:p>
        </p:txBody>
      </p:sp>
      <p:sp>
        <p:nvSpPr>
          <p:cNvPr id="12" name="Rectangle 11">
            <a:extLst>
              <a:ext uri="{FF2B5EF4-FFF2-40B4-BE49-F238E27FC236}">
                <a16:creationId xmlns:a16="http://schemas.microsoft.com/office/drawing/2014/main" id="{F8986192-8E5F-6348-8CAC-AF7105F7B698}"/>
              </a:ext>
            </a:extLst>
          </p:cNvPr>
          <p:cNvSpPr/>
          <p:nvPr/>
        </p:nvSpPr>
        <p:spPr>
          <a:xfrm>
            <a:off x="3989341" y="707664"/>
            <a:ext cx="535316" cy="5895726"/>
          </a:xfrm>
          <a:prstGeom prst="rect">
            <a:avLst/>
          </a:prstGeom>
          <a:solidFill>
            <a:srgbClr val="102034">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dirty="0">
              <a:solidFill>
                <a:prstClr val="white"/>
              </a:solidFill>
            </a:endParaRPr>
          </a:p>
        </p:txBody>
      </p:sp>
      <p:sp>
        <p:nvSpPr>
          <p:cNvPr id="188" name="Rectangle 187">
            <a:extLst>
              <a:ext uri="{FF2B5EF4-FFF2-40B4-BE49-F238E27FC236}">
                <a16:creationId xmlns:a16="http://schemas.microsoft.com/office/drawing/2014/main" id="{546B0F0F-4C94-A7EE-F2C5-C8E1D381E181}"/>
              </a:ext>
            </a:extLst>
          </p:cNvPr>
          <p:cNvSpPr/>
          <p:nvPr/>
        </p:nvSpPr>
        <p:spPr>
          <a:xfrm>
            <a:off x="3449428" y="1540342"/>
            <a:ext cx="3193582" cy="3132407"/>
          </a:xfrm>
          <a:prstGeom prst="rect">
            <a:avLst/>
          </a:prstGeom>
          <a:solidFill>
            <a:srgbClr val="053A70">
              <a:alpha val="583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8" name="Rectangle 7">
            <a:extLst>
              <a:ext uri="{FF2B5EF4-FFF2-40B4-BE49-F238E27FC236}">
                <a16:creationId xmlns:a16="http://schemas.microsoft.com/office/drawing/2014/main" id="{291E0FFA-A9A9-6E43-9FE8-3DAC175B51E9}"/>
              </a:ext>
            </a:extLst>
          </p:cNvPr>
          <p:cNvSpPr/>
          <p:nvPr/>
        </p:nvSpPr>
        <p:spPr>
          <a:xfrm>
            <a:off x="10510733" y="2394791"/>
            <a:ext cx="150685" cy="202208"/>
          </a:xfrm>
          <a:prstGeom prst="rect">
            <a:avLst/>
          </a:prstGeom>
          <a:solidFill>
            <a:srgbClr val="05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9" name="Rectangle 8">
            <a:extLst>
              <a:ext uri="{FF2B5EF4-FFF2-40B4-BE49-F238E27FC236}">
                <a16:creationId xmlns:a16="http://schemas.microsoft.com/office/drawing/2014/main" id="{388E63D4-FA11-6146-A78E-AFFFCDFF6CA3}"/>
              </a:ext>
            </a:extLst>
          </p:cNvPr>
          <p:cNvSpPr/>
          <p:nvPr/>
        </p:nvSpPr>
        <p:spPr>
          <a:xfrm>
            <a:off x="1790335" y="522744"/>
            <a:ext cx="754976" cy="740514"/>
          </a:xfrm>
          <a:prstGeom prst="rect">
            <a:avLst/>
          </a:prstGeom>
          <a:solidFill>
            <a:srgbClr val="00012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0" name="Rectangle 9">
            <a:extLst>
              <a:ext uri="{FF2B5EF4-FFF2-40B4-BE49-F238E27FC236}">
                <a16:creationId xmlns:a16="http://schemas.microsoft.com/office/drawing/2014/main" id="{F6F9545C-813E-E24E-B867-AD568119563A}"/>
              </a:ext>
            </a:extLst>
          </p:cNvPr>
          <p:cNvSpPr/>
          <p:nvPr/>
        </p:nvSpPr>
        <p:spPr>
          <a:xfrm>
            <a:off x="9315057" y="507427"/>
            <a:ext cx="956699" cy="940352"/>
          </a:xfrm>
          <a:prstGeom prst="rect">
            <a:avLst/>
          </a:prstGeom>
          <a:solidFill>
            <a:srgbClr val="00B05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grpSp>
        <p:nvGrpSpPr>
          <p:cNvPr id="101" name="Group 100">
            <a:extLst>
              <a:ext uri="{FF2B5EF4-FFF2-40B4-BE49-F238E27FC236}">
                <a16:creationId xmlns:a16="http://schemas.microsoft.com/office/drawing/2014/main" id="{B133A8D9-4BD4-2645-9005-C2362406B834}"/>
              </a:ext>
            </a:extLst>
          </p:cNvPr>
          <p:cNvGrpSpPr/>
          <p:nvPr/>
        </p:nvGrpSpPr>
        <p:grpSpPr>
          <a:xfrm>
            <a:off x="8482829" y="760056"/>
            <a:ext cx="1348887" cy="1248189"/>
            <a:chOff x="4616024" y="1739486"/>
            <a:chExt cx="3152120" cy="3147097"/>
          </a:xfrm>
        </p:grpSpPr>
        <p:grpSp>
          <p:nvGrpSpPr>
            <p:cNvPr id="102" name="Group 101">
              <a:extLst>
                <a:ext uri="{FF2B5EF4-FFF2-40B4-BE49-F238E27FC236}">
                  <a16:creationId xmlns:a16="http://schemas.microsoft.com/office/drawing/2014/main" id="{C7D8C3C0-2BF7-734A-ACF6-CD3FA319F314}"/>
                </a:ext>
              </a:extLst>
            </p:cNvPr>
            <p:cNvGrpSpPr/>
            <p:nvPr/>
          </p:nvGrpSpPr>
          <p:grpSpPr>
            <a:xfrm>
              <a:off x="4616024" y="1739486"/>
              <a:ext cx="3152120" cy="112494"/>
              <a:chOff x="4616024" y="1739486"/>
              <a:chExt cx="3152120" cy="112494"/>
            </a:xfrm>
          </p:grpSpPr>
          <p:sp>
            <p:nvSpPr>
              <p:cNvPr id="166" name="Rectangle 165">
                <a:extLst>
                  <a:ext uri="{FF2B5EF4-FFF2-40B4-BE49-F238E27FC236}">
                    <a16:creationId xmlns:a16="http://schemas.microsoft.com/office/drawing/2014/main" id="{FB4C5D89-70EC-F243-9912-2D1BFFF9A6F3}"/>
                  </a:ext>
                </a:extLst>
              </p:cNvPr>
              <p:cNvSpPr/>
              <p:nvPr/>
            </p:nvSpPr>
            <p:spPr>
              <a:xfrm>
                <a:off x="4616024"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67" name="Rectangle 166">
                <a:extLst>
                  <a:ext uri="{FF2B5EF4-FFF2-40B4-BE49-F238E27FC236}">
                    <a16:creationId xmlns:a16="http://schemas.microsoft.com/office/drawing/2014/main" id="{841EC356-DABD-E64E-A9FB-01BBE15DEC98}"/>
                  </a:ext>
                </a:extLst>
              </p:cNvPr>
              <p:cNvSpPr/>
              <p:nvPr/>
            </p:nvSpPr>
            <p:spPr>
              <a:xfrm>
                <a:off x="5050256"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68" name="Rectangle 167">
                <a:extLst>
                  <a:ext uri="{FF2B5EF4-FFF2-40B4-BE49-F238E27FC236}">
                    <a16:creationId xmlns:a16="http://schemas.microsoft.com/office/drawing/2014/main" id="{11E4954F-7329-5A4E-9770-0A92BE5D8511}"/>
                  </a:ext>
                </a:extLst>
              </p:cNvPr>
              <p:cNvSpPr/>
              <p:nvPr/>
            </p:nvSpPr>
            <p:spPr>
              <a:xfrm>
                <a:off x="5484488"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69" name="Rectangle 168">
                <a:extLst>
                  <a:ext uri="{FF2B5EF4-FFF2-40B4-BE49-F238E27FC236}">
                    <a16:creationId xmlns:a16="http://schemas.microsoft.com/office/drawing/2014/main" id="{E2CA937B-C910-BB43-931B-D54C26998B8F}"/>
                  </a:ext>
                </a:extLst>
              </p:cNvPr>
              <p:cNvSpPr/>
              <p:nvPr/>
            </p:nvSpPr>
            <p:spPr>
              <a:xfrm>
                <a:off x="5918720"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70" name="Rectangle 169">
                <a:extLst>
                  <a:ext uri="{FF2B5EF4-FFF2-40B4-BE49-F238E27FC236}">
                    <a16:creationId xmlns:a16="http://schemas.microsoft.com/office/drawing/2014/main" id="{A990CD0A-0930-B741-B362-0CB54CB53B96}"/>
                  </a:ext>
                </a:extLst>
              </p:cNvPr>
              <p:cNvSpPr/>
              <p:nvPr/>
            </p:nvSpPr>
            <p:spPr>
              <a:xfrm>
                <a:off x="6352952"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71" name="Rectangle 170">
                <a:extLst>
                  <a:ext uri="{FF2B5EF4-FFF2-40B4-BE49-F238E27FC236}">
                    <a16:creationId xmlns:a16="http://schemas.microsoft.com/office/drawing/2014/main" id="{729C2EAD-2D80-C941-9E57-646A6AB8EE16}"/>
                  </a:ext>
                </a:extLst>
              </p:cNvPr>
              <p:cNvSpPr/>
              <p:nvPr/>
            </p:nvSpPr>
            <p:spPr>
              <a:xfrm>
                <a:off x="6787184"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72" name="Rectangle 171">
                <a:extLst>
                  <a:ext uri="{FF2B5EF4-FFF2-40B4-BE49-F238E27FC236}">
                    <a16:creationId xmlns:a16="http://schemas.microsoft.com/office/drawing/2014/main" id="{16E9A27B-52A7-C74D-9F8E-ACE04D128A60}"/>
                  </a:ext>
                </a:extLst>
              </p:cNvPr>
              <p:cNvSpPr/>
              <p:nvPr/>
            </p:nvSpPr>
            <p:spPr>
              <a:xfrm>
                <a:off x="7221416"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73" name="Rectangle 172">
                <a:extLst>
                  <a:ext uri="{FF2B5EF4-FFF2-40B4-BE49-F238E27FC236}">
                    <a16:creationId xmlns:a16="http://schemas.microsoft.com/office/drawing/2014/main" id="{F5303922-1A62-3148-9679-07CA2D08ED5F}"/>
                  </a:ext>
                </a:extLst>
              </p:cNvPr>
              <p:cNvSpPr/>
              <p:nvPr/>
            </p:nvSpPr>
            <p:spPr>
              <a:xfrm>
                <a:off x="7655650"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grpSp>
        <p:grpSp>
          <p:nvGrpSpPr>
            <p:cNvPr id="103" name="Group 102">
              <a:extLst>
                <a:ext uri="{FF2B5EF4-FFF2-40B4-BE49-F238E27FC236}">
                  <a16:creationId xmlns:a16="http://schemas.microsoft.com/office/drawing/2014/main" id="{0764FA6F-E46E-9349-8D60-15710D5F8611}"/>
                </a:ext>
              </a:extLst>
            </p:cNvPr>
            <p:cNvGrpSpPr/>
            <p:nvPr/>
          </p:nvGrpSpPr>
          <p:grpSpPr>
            <a:xfrm>
              <a:off x="4616024" y="2173001"/>
              <a:ext cx="3152120" cy="112494"/>
              <a:chOff x="4616024" y="1739486"/>
              <a:chExt cx="3152120" cy="112494"/>
            </a:xfrm>
          </p:grpSpPr>
          <p:sp>
            <p:nvSpPr>
              <p:cNvPr id="158" name="Rectangle 157">
                <a:extLst>
                  <a:ext uri="{FF2B5EF4-FFF2-40B4-BE49-F238E27FC236}">
                    <a16:creationId xmlns:a16="http://schemas.microsoft.com/office/drawing/2014/main" id="{8DDBFAC1-6DE3-2540-A179-3125CBF6E500}"/>
                  </a:ext>
                </a:extLst>
              </p:cNvPr>
              <p:cNvSpPr/>
              <p:nvPr/>
            </p:nvSpPr>
            <p:spPr>
              <a:xfrm>
                <a:off x="4616024"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59" name="Rectangle 158">
                <a:extLst>
                  <a:ext uri="{FF2B5EF4-FFF2-40B4-BE49-F238E27FC236}">
                    <a16:creationId xmlns:a16="http://schemas.microsoft.com/office/drawing/2014/main" id="{0AD01540-23F0-DC46-95B1-CE148EB10918}"/>
                  </a:ext>
                </a:extLst>
              </p:cNvPr>
              <p:cNvSpPr/>
              <p:nvPr/>
            </p:nvSpPr>
            <p:spPr>
              <a:xfrm>
                <a:off x="5050256"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60" name="Rectangle 159">
                <a:extLst>
                  <a:ext uri="{FF2B5EF4-FFF2-40B4-BE49-F238E27FC236}">
                    <a16:creationId xmlns:a16="http://schemas.microsoft.com/office/drawing/2014/main" id="{C5C634FB-CA5A-3844-BC21-2C8DE5B8EB0E}"/>
                  </a:ext>
                </a:extLst>
              </p:cNvPr>
              <p:cNvSpPr/>
              <p:nvPr/>
            </p:nvSpPr>
            <p:spPr>
              <a:xfrm>
                <a:off x="5484488"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61" name="Rectangle 160">
                <a:extLst>
                  <a:ext uri="{FF2B5EF4-FFF2-40B4-BE49-F238E27FC236}">
                    <a16:creationId xmlns:a16="http://schemas.microsoft.com/office/drawing/2014/main" id="{66F88E12-9D39-CF49-9683-1D25AA95638F}"/>
                  </a:ext>
                </a:extLst>
              </p:cNvPr>
              <p:cNvSpPr/>
              <p:nvPr/>
            </p:nvSpPr>
            <p:spPr>
              <a:xfrm>
                <a:off x="5918720"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62" name="Rectangle 161">
                <a:extLst>
                  <a:ext uri="{FF2B5EF4-FFF2-40B4-BE49-F238E27FC236}">
                    <a16:creationId xmlns:a16="http://schemas.microsoft.com/office/drawing/2014/main" id="{CE4AF671-7C18-654C-8919-A6B78170ED09}"/>
                  </a:ext>
                </a:extLst>
              </p:cNvPr>
              <p:cNvSpPr/>
              <p:nvPr/>
            </p:nvSpPr>
            <p:spPr>
              <a:xfrm>
                <a:off x="6352952"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63" name="Rectangle 162">
                <a:extLst>
                  <a:ext uri="{FF2B5EF4-FFF2-40B4-BE49-F238E27FC236}">
                    <a16:creationId xmlns:a16="http://schemas.microsoft.com/office/drawing/2014/main" id="{E24A3926-151A-AF42-88C2-2942BBC64B05}"/>
                  </a:ext>
                </a:extLst>
              </p:cNvPr>
              <p:cNvSpPr/>
              <p:nvPr/>
            </p:nvSpPr>
            <p:spPr>
              <a:xfrm>
                <a:off x="6787184"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64" name="Rectangle 163">
                <a:extLst>
                  <a:ext uri="{FF2B5EF4-FFF2-40B4-BE49-F238E27FC236}">
                    <a16:creationId xmlns:a16="http://schemas.microsoft.com/office/drawing/2014/main" id="{79CD4400-CC14-0948-8F80-04207219E995}"/>
                  </a:ext>
                </a:extLst>
              </p:cNvPr>
              <p:cNvSpPr/>
              <p:nvPr/>
            </p:nvSpPr>
            <p:spPr>
              <a:xfrm>
                <a:off x="7221416"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65" name="Rectangle 164">
                <a:extLst>
                  <a:ext uri="{FF2B5EF4-FFF2-40B4-BE49-F238E27FC236}">
                    <a16:creationId xmlns:a16="http://schemas.microsoft.com/office/drawing/2014/main" id="{48516680-9098-C34D-9F66-C96E47E5E653}"/>
                  </a:ext>
                </a:extLst>
              </p:cNvPr>
              <p:cNvSpPr/>
              <p:nvPr/>
            </p:nvSpPr>
            <p:spPr>
              <a:xfrm>
                <a:off x="7655650"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grpSp>
        <p:grpSp>
          <p:nvGrpSpPr>
            <p:cNvPr id="104" name="Group 103">
              <a:extLst>
                <a:ext uri="{FF2B5EF4-FFF2-40B4-BE49-F238E27FC236}">
                  <a16:creationId xmlns:a16="http://schemas.microsoft.com/office/drawing/2014/main" id="{2D345E25-6273-DF4B-AB4D-A08F19F38025}"/>
                </a:ext>
              </a:extLst>
            </p:cNvPr>
            <p:cNvGrpSpPr/>
            <p:nvPr/>
          </p:nvGrpSpPr>
          <p:grpSpPr>
            <a:xfrm>
              <a:off x="4616024" y="2606516"/>
              <a:ext cx="3152120" cy="112494"/>
              <a:chOff x="4616024" y="1739486"/>
              <a:chExt cx="3152120" cy="112494"/>
            </a:xfrm>
          </p:grpSpPr>
          <p:sp>
            <p:nvSpPr>
              <p:cNvPr id="150" name="Rectangle 149">
                <a:extLst>
                  <a:ext uri="{FF2B5EF4-FFF2-40B4-BE49-F238E27FC236}">
                    <a16:creationId xmlns:a16="http://schemas.microsoft.com/office/drawing/2014/main" id="{CFCD0180-599F-B54C-906E-DA27FC0F7260}"/>
                  </a:ext>
                </a:extLst>
              </p:cNvPr>
              <p:cNvSpPr/>
              <p:nvPr/>
            </p:nvSpPr>
            <p:spPr>
              <a:xfrm>
                <a:off x="4616024"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51" name="Rectangle 150">
                <a:extLst>
                  <a:ext uri="{FF2B5EF4-FFF2-40B4-BE49-F238E27FC236}">
                    <a16:creationId xmlns:a16="http://schemas.microsoft.com/office/drawing/2014/main" id="{3FEC8875-5B36-BC45-AA0B-3B9C8A677492}"/>
                  </a:ext>
                </a:extLst>
              </p:cNvPr>
              <p:cNvSpPr/>
              <p:nvPr/>
            </p:nvSpPr>
            <p:spPr>
              <a:xfrm>
                <a:off x="5050256"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52" name="Rectangle 151">
                <a:extLst>
                  <a:ext uri="{FF2B5EF4-FFF2-40B4-BE49-F238E27FC236}">
                    <a16:creationId xmlns:a16="http://schemas.microsoft.com/office/drawing/2014/main" id="{9B84A8CB-04EB-194F-888B-16F2020E0C3A}"/>
                  </a:ext>
                </a:extLst>
              </p:cNvPr>
              <p:cNvSpPr/>
              <p:nvPr/>
            </p:nvSpPr>
            <p:spPr>
              <a:xfrm>
                <a:off x="5484488"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53" name="Rectangle 152">
                <a:extLst>
                  <a:ext uri="{FF2B5EF4-FFF2-40B4-BE49-F238E27FC236}">
                    <a16:creationId xmlns:a16="http://schemas.microsoft.com/office/drawing/2014/main" id="{EEB65CF6-5290-CF41-A708-45A19D84A206}"/>
                  </a:ext>
                </a:extLst>
              </p:cNvPr>
              <p:cNvSpPr/>
              <p:nvPr/>
            </p:nvSpPr>
            <p:spPr>
              <a:xfrm>
                <a:off x="5918720"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54" name="Rectangle 153">
                <a:extLst>
                  <a:ext uri="{FF2B5EF4-FFF2-40B4-BE49-F238E27FC236}">
                    <a16:creationId xmlns:a16="http://schemas.microsoft.com/office/drawing/2014/main" id="{C08C1E60-D906-BA43-A6DA-745EF493D05D}"/>
                  </a:ext>
                </a:extLst>
              </p:cNvPr>
              <p:cNvSpPr/>
              <p:nvPr/>
            </p:nvSpPr>
            <p:spPr>
              <a:xfrm>
                <a:off x="6352952"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55" name="Rectangle 154">
                <a:extLst>
                  <a:ext uri="{FF2B5EF4-FFF2-40B4-BE49-F238E27FC236}">
                    <a16:creationId xmlns:a16="http://schemas.microsoft.com/office/drawing/2014/main" id="{A98BC6D9-26B9-7343-B993-D962026B1989}"/>
                  </a:ext>
                </a:extLst>
              </p:cNvPr>
              <p:cNvSpPr/>
              <p:nvPr/>
            </p:nvSpPr>
            <p:spPr>
              <a:xfrm>
                <a:off x="6787184"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56" name="Rectangle 155">
                <a:extLst>
                  <a:ext uri="{FF2B5EF4-FFF2-40B4-BE49-F238E27FC236}">
                    <a16:creationId xmlns:a16="http://schemas.microsoft.com/office/drawing/2014/main" id="{65C1E2B3-999D-E845-9EF9-952369BB7004}"/>
                  </a:ext>
                </a:extLst>
              </p:cNvPr>
              <p:cNvSpPr/>
              <p:nvPr/>
            </p:nvSpPr>
            <p:spPr>
              <a:xfrm>
                <a:off x="7221416"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57" name="Rectangle 156">
                <a:extLst>
                  <a:ext uri="{FF2B5EF4-FFF2-40B4-BE49-F238E27FC236}">
                    <a16:creationId xmlns:a16="http://schemas.microsoft.com/office/drawing/2014/main" id="{EA7DA9C5-A9AF-7C4F-A7B3-02EEA6DED983}"/>
                  </a:ext>
                </a:extLst>
              </p:cNvPr>
              <p:cNvSpPr/>
              <p:nvPr/>
            </p:nvSpPr>
            <p:spPr>
              <a:xfrm>
                <a:off x="7655650"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grpSp>
        <p:grpSp>
          <p:nvGrpSpPr>
            <p:cNvPr id="105" name="Group 104">
              <a:extLst>
                <a:ext uri="{FF2B5EF4-FFF2-40B4-BE49-F238E27FC236}">
                  <a16:creationId xmlns:a16="http://schemas.microsoft.com/office/drawing/2014/main" id="{3306F6D2-9495-0E46-B2CF-7173D7E8C3C0}"/>
                </a:ext>
              </a:extLst>
            </p:cNvPr>
            <p:cNvGrpSpPr/>
            <p:nvPr/>
          </p:nvGrpSpPr>
          <p:grpSpPr>
            <a:xfrm>
              <a:off x="4616024" y="3040031"/>
              <a:ext cx="3152120" cy="112494"/>
              <a:chOff x="4616024" y="1739486"/>
              <a:chExt cx="3152120" cy="112494"/>
            </a:xfrm>
          </p:grpSpPr>
          <p:sp>
            <p:nvSpPr>
              <p:cNvPr id="142" name="Rectangle 141">
                <a:extLst>
                  <a:ext uri="{FF2B5EF4-FFF2-40B4-BE49-F238E27FC236}">
                    <a16:creationId xmlns:a16="http://schemas.microsoft.com/office/drawing/2014/main" id="{C95B72BF-48BF-B24E-A351-326032BD9DE0}"/>
                  </a:ext>
                </a:extLst>
              </p:cNvPr>
              <p:cNvSpPr/>
              <p:nvPr/>
            </p:nvSpPr>
            <p:spPr>
              <a:xfrm>
                <a:off x="4616024"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43" name="Rectangle 142">
                <a:extLst>
                  <a:ext uri="{FF2B5EF4-FFF2-40B4-BE49-F238E27FC236}">
                    <a16:creationId xmlns:a16="http://schemas.microsoft.com/office/drawing/2014/main" id="{91FCBBC8-3A4D-DA47-A75E-B751EBB96B36}"/>
                  </a:ext>
                </a:extLst>
              </p:cNvPr>
              <p:cNvSpPr/>
              <p:nvPr/>
            </p:nvSpPr>
            <p:spPr>
              <a:xfrm>
                <a:off x="5050256"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44" name="Rectangle 143">
                <a:extLst>
                  <a:ext uri="{FF2B5EF4-FFF2-40B4-BE49-F238E27FC236}">
                    <a16:creationId xmlns:a16="http://schemas.microsoft.com/office/drawing/2014/main" id="{C68B7E91-660C-DF43-813D-29EBB8C7AC63}"/>
                  </a:ext>
                </a:extLst>
              </p:cNvPr>
              <p:cNvSpPr/>
              <p:nvPr/>
            </p:nvSpPr>
            <p:spPr>
              <a:xfrm>
                <a:off x="5484488"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45" name="Rectangle 144">
                <a:extLst>
                  <a:ext uri="{FF2B5EF4-FFF2-40B4-BE49-F238E27FC236}">
                    <a16:creationId xmlns:a16="http://schemas.microsoft.com/office/drawing/2014/main" id="{7FCF7368-295A-8E44-B8EB-DE4FFEEE7219}"/>
                  </a:ext>
                </a:extLst>
              </p:cNvPr>
              <p:cNvSpPr/>
              <p:nvPr/>
            </p:nvSpPr>
            <p:spPr>
              <a:xfrm>
                <a:off x="5918720"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46" name="Rectangle 145">
                <a:extLst>
                  <a:ext uri="{FF2B5EF4-FFF2-40B4-BE49-F238E27FC236}">
                    <a16:creationId xmlns:a16="http://schemas.microsoft.com/office/drawing/2014/main" id="{2E4BA30E-440A-3040-BC33-8ED2BD4875C9}"/>
                  </a:ext>
                </a:extLst>
              </p:cNvPr>
              <p:cNvSpPr/>
              <p:nvPr/>
            </p:nvSpPr>
            <p:spPr>
              <a:xfrm>
                <a:off x="6352952"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47" name="Rectangle 146">
                <a:extLst>
                  <a:ext uri="{FF2B5EF4-FFF2-40B4-BE49-F238E27FC236}">
                    <a16:creationId xmlns:a16="http://schemas.microsoft.com/office/drawing/2014/main" id="{A09C417C-CAF8-4A4F-A589-B1B3BA1E3F6C}"/>
                  </a:ext>
                </a:extLst>
              </p:cNvPr>
              <p:cNvSpPr/>
              <p:nvPr/>
            </p:nvSpPr>
            <p:spPr>
              <a:xfrm>
                <a:off x="6787184"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48" name="Rectangle 147">
                <a:extLst>
                  <a:ext uri="{FF2B5EF4-FFF2-40B4-BE49-F238E27FC236}">
                    <a16:creationId xmlns:a16="http://schemas.microsoft.com/office/drawing/2014/main" id="{A90A6828-B032-F142-AAF4-C6889F134CF0}"/>
                  </a:ext>
                </a:extLst>
              </p:cNvPr>
              <p:cNvSpPr/>
              <p:nvPr/>
            </p:nvSpPr>
            <p:spPr>
              <a:xfrm>
                <a:off x="7221416"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49" name="Rectangle 148">
                <a:extLst>
                  <a:ext uri="{FF2B5EF4-FFF2-40B4-BE49-F238E27FC236}">
                    <a16:creationId xmlns:a16="http://schemas.microsoft.com/office/drawing/2014/main" id="{F748FC8C-AC5A-2447-B279-9AB91DC437D5}"/>
                  </a:ext>
                </a:extLst>
              </p:cNvPr>
              <p:cNvSpPr/>
              <p:nvPr/>
            </p:nvSpPr>
            <p:spPr>
              <a:xfrm>
                <a:off x="7655650"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grpSp>
        <p:grpSp>
          <p:nvGrpSpPr>
            <p:cNvPr id="106" name="Group 105">
              <a:extLst>
                <a:ext uri="{FF2B5EF4-FFF2-40B4-BE49-F238E27FC236}">
                  <a16:creationId xmlns:a16="http://schemas.microsoft.com/office/drawing/2014/main" id="{814286AB-ED11-0B4B-8621-0F0ADA79B482}"/>
                </a:ext>
              </a:extLst>
            </p:cNvPr>
            <p:cNvGrpSpPr/>
            <p:nvPr/>
          </p:nvGrpSpPr>
          <p:grpSpPr>
            <a:xfrm>
              <a:off x="4616024" y="3473546"/>
              <a:ext cx="3152120" cy="112494"/>
              <a:chOff x="4616024" y="1739486"/>
              <a:chExt cx="3152120" cy="112494"/>
            </a:xfrm>
          </p:grpSpPr>
          <p:sp>
            <p:nvSpPr>
              <p:cNvPr id="134" name="Rectangle 133">
                <a:extLst>
                  <a:ext uri="{FF2B5EF4-FFF2-40B4-BE49-F238E27FC236}">
                    <a16:creationId xmlns:a16="http://schemas.microsoft.com/office/drawing/2014/main" id="{76300DCA-30A2-684D-906D-512A51167CAD}"/>
                  </a:ext>
                </a:extLst>
              </p:cNvPr>
              <p:cNvSpPr/>
              <p:nvPr/>
            </p:nvSpPr>
            <p:spPr>
              <a:xfrm>
                <a:off x="4616024"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35" name="Rectangle 134">
                <a:extLst>
                  <a:ext uri="{FF2B5EF4-FFF2-40B4-BE49-F238E27FC236}">
                    <a16:creationId xmlns:a16="http://schemas.microsoft.com/office/drawing/2014/main" id="{7EAD8C4A-AB6B-1247-9BBF-B8EBC5A0E4A6}"/>
                  </a:ext>
                </a:extLst>
              </p:cNvPr>
              <p:cNvSpPr/>
              <p:nvPr/>
            </p:nvSpPr>
            <p:spPr>
              <a:xfrm>
                <a:off x="5050256"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36" name="Rectangle 135">
                <a:extLst>
                  <a:ext uri="{FF2B5EF4-FFF2-40B4-BE49-F238E27FC236}">
                    <a16:creationId xmlns:a16="http://schemas.microsoft.com/office/drawing/2014/main" id="{74D57490-84FF-AA47-9785-08E7C34622A9}"/>
                  </a:ext>
                </a:extLst>
              </p:cNvPr>
              <p:cNvSpPr/>
              <p:nvPr/>
            </p:nvSpPr>
            <p:spPr>
              <a:xfrm>
                <a:off x="5484488"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37" name="Rectangle 136">
                <a:extLst>
                  <a:ext uri="{FF2B5EF4-FFF2-40B4-BE49-F238E27FC236}">
                    <a16:creationId xmlns:a16="http://schemas.microsoft.com/office/drawing/2014/main" id="{52F018EF-06F0-DE41-8D36-761B495CCF41}"/>
                  </a:ext>
                </a:extLst>
              </p:cNvPr>
              <p:cNvSpPr/>
              <p:nvPr/>
            </p:nvSpPr>
            <p:spPr>
              <a:xfrm>
                <a:off x="5918720"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38" name="Rectangle 137">
                <a:extLst>
                  <a:ext uri="{FF2B5EF4-FFF2-40B4-BE49-F238E27FC236}">
                    <a16:creationId xmlns:a16="http://schemas.microsoft.com/office/drawing/2014/main" id="{F8658245-423A-F441-B101-9BD2F966B1F3}"/>
                  </a:ext>
                </a:extLst>
              </p:cNvPr>
              <p:cNvSpPr/>
              <p:nvPr/>
            </p:nvSpPr>
            <p:spPr>
              <a:xfrm>
                <a:off x="6352952"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39" name="Rectangle 138">
                <a:extLst>
                  <a:ext uri="{FF2B5EF4-FFF2-40B4-BE49-F238E27FC236}">
                    <a16:creationId xmlns:a16="http://schemas.microsoft.com/office/drawing/2014/main" id="{F9D9858B-7095-1942-A284-2E8537F2AC05}"/>
                  </a:ext>
                </a:extLst>
              </p:cNvPr>
              <p:cNvSpPr/>
              <p:nvPr/>
            </p:nvSpPr>
            <p:spPr>
              <a:xfrm>
                <a:off x="6787184"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40" name="Rectangle 139">
                <a:extLst>
                  <a:ext uri="{FF2B5EF4-FFF2-40B4-BE49-F238E27FC236}">
                    <a16:creationId xmlns:a16="http://schemas.microsoft.com/office/drawing/2014/main" id="{429B87C4-E4F0-B34E-B800-1569734ED300}"/>
                  </a:ext>
                </a:extLst>
              </p:cNvPr>
              <p:cNvSpPr/>
              <p:nvPr/>
            </p:nvSpPr>
            <p:spPr>
              <a:xfrm>
                <a:off x="7221416"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41" name="Rectangle 140">
                <a:extLst>
                  <a:ext uri="{FF2B5EF4-FFF2-40B4-BE49-F238E27FC236}">
                    <a16:creationId xmlns:a16="http://schemas.microsoft.com/office/drawing/2014/main" id="{6DFE7A25-271E-C649-AD97-805503CF787A}"/>
                  </a:ext>
                </a:extLst>
              </p:cNvPr>
              <p:cNvSpPr/>
              <p:nvPr/>
            </p:nvSpPr>
            <p:spPr>
              <a:xfrm>
                <a:off x="7655650"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grpSp>
        <p:grpSp>
          <p:nvGrpSpPr>
            <p:cNvPr id="107" name="Group 106">
              <a:extLst>
                <a:ext uri="{FF2B5EF4-FFF2-40B4-BE49-F238E27FC236}">
                  <a16:creationId xmlns:a16="http://schemas.microsoft.com/office/drawing/2014/main" id="{5C6DE615-8267-E24D-BA85-87AABDDF7E17}"/>
                </a:ext>
              </a:extLst>
            </p:cNvPr>
            <p:cNvGrpSpPr/>
            <p:nvPr/>
          </p:nvGrpSpPr>
          <p:grpSpPr>
            <a:xfrm>
              <a:off x="4616024" y="3907061"/>
              <a:ext cx="3152120" cy="112494"/>
              <a:chOff x="4616024" y="1739486"/>
              <a:chExt cx="3152120" cy="112494"/>
            </a:xfrm>
          </p:grpSpPr>
          <p:sp>
            <p:nvSpPr>
              <p:cNvPr id="126" name="Rectangle 125">
                <a:extLst>
                  <a:ext uri="{FF2B5EF4-FFF2-40B4-BE49-F238E27FC236}">
                    <a16:creationId xmlns:a16="http://schemas.microsoft.com/office/drawing/2014/main" id="{F681248E-280C-FA44-BE62-A13225322626}"/>
                  </a:ext>
                </a:extLst>
              </p:cNvPr>
              <p:cNvSpPr/>
              <p:nvPr/>
            </p:nvSpPr>
            <p:spPr>
              <a:xfrm>
                <a:off x="4616024"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27" name="Rectangle 126">
                <a:extLst>
                  <a:ext uri="{FF2B5EF4-FFF2-40B4-BE49-F238E27FC236}">
                    <a16:creationId xmlns:a16="http://schemas.microsoft.com/office/drawing/2014/main" id="{4A6C8DA3-0F6D-4345-B9BA-FB581385CCBD}"/>
                  </a:ext>
                </a:extLst>
              </p:cNvPr>
              <p:cNvSpPr/>
              <p:nvPr/>
            </p:nvSpPr>
            <p:spPr>
              <a:xfrm>
                <a:off x="5050256"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28" name="Rectangle 127">
                <a:extLst>
                  <a:ext uri="{FF2B5EF4-FFF2-40B4-BE49-F238E27FC236}">
                    <a16:creationId xmlns:a16="http://schemas.microsoft.com/office/drawing/2014/main" id="{68464BAA-3D88-134E-AA10-A1A8CBFC3085}"/>
                  </a:ext>
                </a:extLst>
              </p:cNvPr>
              <p:cNvSpPr/>
              <p:nvPr/>
            </p:nvSpPr>
            <p:spPr>
              <a:xfrm>
                <a:off x="5484488"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29" name="Rectangle 128">
                <a:extLst>
                  <a:ext uri="{FF2B5EF4-FFF2-40B4-BE49-F238E27FC236}">
                    <a16:creationId xmlns:a16="http://schemas.microsoft.com/office/drawing/2014/main" id="{7F6C558C-3D7F-2947-89F6-8D99FCCE1FC0}"/>
                  </a:ext>
                </a:extLst>
              </p:cNvPr>
              <p:cNvSpPr/>
              <p:nvPr/>
            </p:nvSpPr>
            <p:spPr>
              <a:xfrm>
                <a:off x="5918720"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30" name="Rectangle 129">
                <a:extLst>
                  <a:ext uri="{FF2B5EF4-FFF2-40B4-BE49-F238E27FC236}">
                    <a16:creationId xmlns:a16="http://schemas.microsoft.com/office/drawing/2014/main" id="{150B1C78-4913-1247-B85B-1F03F299E94D}"/>
                  </a:ext>
                </a:extLst>
              </p:cNvPr>
              <p:cNvSpPr/>
              <p:nvPr/>
            </p:nvSpPr>
            <p:spPr>
              <a:xfrm>
                <a:off x="6352952"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31" name="Rectangle 130">
                <a:extLst>
                  <a:ext uri="{FF2B5EF4-FFF2-40B4-BE49-F238E27FC236}">
                    <a16:creationId xmlns:a16="http://schemas.microsoft.com/office/drawing/2014/main" id="{ABED4A21-DFD2-B24F-B943-6AF742E0F700}"/>
                  </a:ext>
                </a:extLst>
              </p:cNvPr>
              <p:cNvSpPr/>
              <p:nvPr/>
            </p:nvSpPr>
            <p:spPr>
              <a:xfrm>
                <a:off x="6787184"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32" name="Rectangle 131">
                <a:extLst>
                  <a:ext uri="{FF2B5EF4-FFF2-40B4-BE49-F238E27FC236}">
                    <a16:creationId xmlns:a16="http://schemas.microsoft.com/office/drawing/2014/main" id="{AB2EE0F4-98C3-AD47-A60E-BBA7DB86DA26}"/>
                  </a:ext>
                </a:extLst>
              </p:cNvPr>
              <p:cNvSpPr/>
              <p:nvPr/>
            </p:nvSpPr>
            <p:spPr>
              <a:xfrm>
                <a:off x="7221416"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33" name="Rectangle 132">
                <a:extLst>
                  <a:ext uri="{FF2B5EF4-FFF2-40B4-BE49-F238E27FC236}">
                    <a16:creationId xmlns:a16="http://schemas.microsoft.com/office/drawing/2014/main" id="{FA6B5E8C-9FA9-E94B-8440-6BCDAEAF5C45}"/>
                  </a:ext>
                </a:extLst>
              </p:cNvPr>
              <p:cNvSpPr/>
              <p:nvPr/>
            </p:nvSpPr>
            <p:spPr>
              <a:xfrm>
                <a:off x="7655650"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dirty="0">
                  <a:solidFill>
                    <a:prstClr val="white"/>
                  </a:solidFill>
                </a:endParaRPr>
              </a:p>
            </p:txBody>
          </p:sp>
        </p:grpSp>
        <p:grpSp>
          <p:nvGrpSpPr>
            <p:cNvPr id="108" name="Group 107">
              <a:extLst>
                <a:ext uri="{FF2B5EF4-FFF2-40B4-BE49-F238E27FC236}">
                  <a16:creationId xmlns:a16="http://schemas.microsoft.com/office/drawing/2014/main" id="{421A5E64-546C-7E44-82CB-659DAC93BD72}"/>
                </a:ext>
              </a:extLst>
            </p:cNvPr>
            <p:cNvGrpSpPr/>
            <p:nvPr/>
          </p:nvGrpSpPr>
          <p:grpSpPr>
            <a:xfrm>
              <a:off x="4616024" y="4340576"/>
              <a:ext cx="3152120" cy="112494"/>
              <a:chOff x="4616024" y="1739486"/>
              <a:chExt cx="3152120" cy="112494"/>
            </a:xfrm>
          </p:grpSpPr>
          <p:sp>
            <p:nvSpPr>
              <p:cNvPr id="118" name="Rectangle 117">
                <a:extLst>
                  <a:ext uri="{FF2B5EF4-FFF2-40B4-BE49-F238E27FC236}">
                    <a16:creationId xmlns:a16="http://schemas.microsoft.com/office/drawing/2014/main" id="{1C937B50-8F5B-D647-95E5-277C69CA6C60}"/>
                  </a:ext>
                </a:extLst>
              </p:cNvPr>
              <p:cNvSpPr/>
              <p:nvPr/>
            </p:nvSpPr>
            <p:spPr>
              <a:xfrm>
                <a:off x="4616024"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19" name="Rectangle 118">
                <a:extLst>
                  <a:ext uri="{FF2B5EF4-FFF2-40B4-BE49-F238E27FC236}">
                    <a16:creationId xmlns:a16="http://schemas.microsoft.com/office/drawing/2014/main" id="{54A6DD14-79F9-4145-B3AA-ED8A471A7074}"/>
                  </a:ext>
                </a:extLst>
              </p:cNvPr>
              <p:cNvSpPr/>
              <p:nvPr/>
            </p:nvSpPr>
            <p:spPr>
              <a:xfrm>
                <a:off x="5050256"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20" name="Rectangle 119">
                <a:extLst>
                  <a:ext uri="{FF2B5EF4-FFF2-40B4-BE49-F238E27FC236}">
                    <a16:creationId xmlns:a16="http://schemas.microsoft.com/office/drawing/2014/main" id="{ACC2F284-2D32-F746-A622-6CA1FADA6ACE}"/>
                  </a:ext>
                </a:extLst>
              </p:cNvPr>
              <p:cNvSpPr/>
              <p:nvPr/>
            </p:nvSpPr>
            <p:spPr>
              <a:xfrm>
                <a:off x="5484488"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21" name="Rectangle 120">
                <a:extLst>
                  <a:ext uri="{FF2B5EF4-FFF2-40B4-BE49-F238E27FC236}">
                    <a16:creationId xmlns:a16="http://schemas.microsoft.com/office/drawing/2014/main" id="{8494BF1E-C997-A44A-A902-FB110A134D56}"/>
                  </a:ext>
                </a:extLst>
              </p:cNvPr>
              <p:cNvSpPr/>
              <p:nvPr/>
            </p:nvSpPr>
            <p:spPr>
              <a:xfrm>
                <a:off x="5918720"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22" name="Rectangle 121">
                <a:extLst>
                  <a:ext uri="{FF2B5EF4-FFF2-40B4-BE49-F238E27FC236}">
                    <a16:creationId xmlns:a16="http://schemas.microsoft.com/office/drawing/2014/main" id="{CB3A95E1-1911-1E46-B3AC-F55ED647BE8A}"/>
                  </a:ext>
                </a:extLst>
              </p:cNvPr>
              <p:cNvSpPr/>
              <p:nvPr/>
            </p:nvSpPr>
            <p:spPr>
              <a:xfrm>
                <a:off x="6352952"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23" name="Rectangle 122">
                <a:extLst>
                  <a:ext uri="{FF2B5EF4-FFF2-40B4-BE49-F238E27FC236}">
                    <a16:creationId xmlns:a16="http://schemas.microsoft.com/office/drawing/2014/main" id="{E63CB93D-E7E5-8542-8575-3E53543219E2}"/>
                  </a:ext>
                </a:extLst>
              </p:cNvPr>
              <p:cNvSpPr/>
              <p:nvPr/>
            </p:nvSpPr>
            <p:spPr>
              <a:xfrm>
                <a:off x="6787184"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24" name="Rectangle 123">
                <a:extLst>
                  <a:ext uri="{FF2B5EF4-FFF2-40B4-BE49-F238E27FC236}">
                    <a16:creationId xmlns:a16="http://schemas.microsoft.com/office/drawing/2014/main" id="{9DEED24E-DD22-D446-89E6-136EDBE24A0D}"/>
                  </a:ext>
                </a:extLst>
              </p:cNvPr>
              <p:cNvSpPr/>
              <p:nvPr/>
            </p:nvSpPr>
            <p:spPr>
              <a:xfrm>
                <a:off x="7221416"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25" name="Rectangle 124">
                <a:extLst>
                  <a:ext uri="{FF2B5EF4-FFF2-40B4-BE49-F238E27FC236}">
                    <a16:creationId xmlns:a16="http://schemas.microsoft.com/office/drawing/2014/main" id="{A22AEE52-EBF8-D74A-B9F0-DBCFC0EF554C}"/>
                  </a:ext>
                </a:extLst>
              </p:cNvPr>
              <p:cNvSpPr/>
              <p:nvPr/>
            </p:nvSpPr>
            <p:spPr>
              <a:xfrm>
                <a:off x="7655650"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grpSp>
        <p:grpSp>
          <p:nvGrpSpPr>
            <p:cNvPr id="109" name="Group 108">
              <a:extLst>
                <a:ext uri="{FF2B5EF4-FFF2-40B4-BE49-F238E27FC236}">
                  <a16:creationId xmlns:a16="http://schemas.microsoft.com/office/drawing/2014/main" id="{1A5F1F0D-137A-DF46-A37C-F99AB7375208}"/>
                </a:ext>
              </a:extLst>
            </p:cNvPr>
            <p:cNvGrpSpPr/>
            <p:nvPr/>
          </p:nvGrpSpPr>
          <p:grpSpPr>
            <a:xfrm>
              <a:off x="4616024" y="4774089"/>
              <a:ext cx="3152120" cy="112494"/>
              <a:chOff x="4616024" y="1739486"/>
              <a:chExt cx="3152120" cy="112494"/>
            </a:xfrm>
          </p:grpSpPr>
          <p:sp>
            <p:nvSpPr>
              <p:cNvPr id="110" name="Rectangle 109">
                <a:extLst>
                  <a:ext uri="{FF2B5EF4-FFF2-40B4-BE49-F238E27FC236}">
                    <a16:creationId xmlns:a16="http://schemas.microsoft.com/office/drawing/2014/main" id="{173EC117-8669-7C49-A0F3-73BD8D3B06F3}"/>
                  </a:ext>
                </a:extLst>
              </p:cNvPr>
              <p:cNvSpPr/>
              <p:nvPr/>
            </p:nvSpPr>
            <p:spPr>
              <a:xfrm>
                <a:off x="4616024"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11" name="Rectangle 110">
                <a:extLst>
                  <a:ext uri="{FF2B5EF4-FFF2-40B4-BE49-F238E27FC236}">
                    <a16:creationId xmlns:a16="http://schemas.microsoft.com/office/drawing/2014/main" id="{DA45636C-58AC-5C45-8454-1C1FD8EC7DE8}"/>
                  </a:ext>
                </a:extLst>
              </p:cNvPr>
              <p:cNvSpPr/>
              <p:nvPr/>
            </p:nvSpPr>
            <p:spPr>
              <a:xfrm>
                <a:off x="5050256"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12" name="Rectangle 111">
                <a:extLst>
                  <a:ext uri="{FF2B5EF4-FFF2-40B4-BE49-F238E27FC236}">
                    <a16:creationId xmlns:a16="http://schemas.microsoft.com/office/drawing/2014/main" id="{3C1598F5-4AD1-D847-86AF-D2E4F152DB51}"/>
                  </a:ext>
                </a:extLst>
              </p:cNvPr>
              <p:cNvSpPr/>
              <p:nvPr/>
            </p:nvSpPr>
            <p:spPr>
              <a:xfrm>
                <a:off x="5484488"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13" name="Rectangle 112">
                <a:extLst>
                  <a:ext uri="{FF2B5EF4-FFF2-40B4-BE49-F238E27FC236}">
                    <a16:creationId xmlns:a16="http://schemas.microsoft.com/office/drawing/2014/main" id="{9F021408-3F25-8C4F-8D71-AA2D7B67F48A}"/>
                  </a:ext>
                </a:extLst>
              </p:cNvPr>
              <p:cNvSpPr/>
              <p:nvPr/>
            </p:nvSpPr>
            <p:spPr>
              <a:xfrm>
                <a:off x="5918720"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14" name="Rectangle 113">
                <a:extLst>
                  <a:ext uri="{FF2B5EF4-FFF2-40B4-BE49-F238E27FC236}">
                    <a16:creationId xmlns:a16="http://schemas.microsoft.com/office/drawing/2014/main" id="{A685481F-252E-9F45-BE1A-455FA89156D9}"/>
                  </a:ext>
                </a:extLst>
              </p:cNvPr>
              <p:cNvSpPr/>
              <p:nvPr/>
            </p:nvSpPr>
            <p:spPr>
              <a:xfrm>
                <a:off x="6352952"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15" name="Rectangle 114">
                <a:extLst>
                  <a:ext uri="{FF2B5EF4-FFF2-40B4-BE49-F238E27FC236}">
                    <a16:creationId xmlns:a16="http://schemas.microsoft.com/office/drawing/2014/main" id="{3AAA8012-A37E-934C-B61E-C504F008AC26}"/>
                  </a:ext>
                </a:extLst>
              </p:cNvPr>
              <p:cNvSpPr/>
              <p:nvPr/>
            </p:nvSpPr>
            <p:spPr>
              <a:xfrm>
                <a:off x="6787184"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16" name="Rectangle 115">
                <a:extLst>
                  <a:ext uri="{FF2B5EF4-FFF2-40B4-BE49-F238E27FC236}">
                    <a16:creationId xmlns:a16="http://schemas.microsoft.com/office/drawing/2014/main" id="{EB25BD1F-63C8-144D-9903-27C0EF1BD6F5}"/>
                  </a:ext>
                </a:extLst>
              </p:cNvPr>
              <p:cNvSpPr/>
              <p:nvPr/>
            </p:nvSpPr>
            <p:spPr>
              <a:xfrm>
                <a:off x="7221416"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17" name="Rectangle 116">
                <a:extLst>
                  <a:ext uri="{FF2B5EF4-FFF2-40B4-BE49-F238E27FC236}">
                    <a16:creationId xmlns:a16="http://schemas.microsoft.com/office/drawing/2014/main" id="{78153C7C-9AD0-5646-BE66-80467304B83B}"/>
                  </a:ext>
                </a:extLst>
              </p:cNvPr>
              <p:cNvSpPr/>
              <p:nvPr/>
            </p:nvSpPr>
            <p:spPr>
              <a:xfrm>
                <a:off x="7655650" y="1739486"/>
                <a:ext cx="112494" cy="11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grpSp>
      </p:grpSp>
      <p:sp>
        <p:nvSpPr>
          <p:cNvPr id="93" name="Rectangle 92">
            <a:extLst>
              <a:ext uri="{FF2B5EF4-FFF2-40B4-BE49-F238E27FC236}">
                <a16:creationId xmlns:a16="http://schemas.microsoft.com/office/drawing/2014/main" id="{20AC9A61-9CCA-354F-A2C0-7D8D6D0294AF}"/>
              </a:ext>
            </a:extLst>
          </p:cNvPr>
          <p:cNvSpPr/>
          <p:nvPr/>
        </p:nvSpPr>
        <p:spPr>
          <a:xfrm>
            <a:off x="5350974" y="2628829"/>
            <a:ext cx="5251420" cy="1200329"/>
          </a:xfrm>
          <a:prstGeom prst="rect">
            <a:avLst/>
          </a:prstGeom>
        </p:spPr>
        <p:txBody>
          <a:bodyPr wrap="square">
            <a:spAutoFit/>
          </a:bodyPr>
          <a:lstStyle/>
          <a:p>
            <a:pPr algn="ctr" defTabSz="914400">
              <a:lnSpc>
                <a:spcPct val="90000"/>
              </a:lnSpc>
              <a:defRPr/>
            </a:pPr>
            <a:r>
              <a:rPr lang="es" sz="8000" b="1" dirty="0">
                <a:solidFill>
                  <a:prstClr val="white"/>
                </a:solidFill>
                <a:latin typeface="DINPro-Black" panose="02000503030000020004" pitchFamily="2" charset="0"/>
                <a:ea typeface="Trebuchet MS" panose="020B0603020202020204" pitchFamily="34" charset="0"/>
                <a:cs typeface="Tisa Offc Serif Pro" panose="020F0502020204030204" pitchFamily="34" charset="0"/>
              </a:rPr>
              <a:t>GRACIAS</a:t>
            </a:r>
          </a:p>
        </p:txBody>
      </p:sp>
      <p:grpSp>
        <p:nvGrpSpPr>
          <p:cNvPr id="4" name="Group 3">
            <a:extLst>
              <a:ext uri="{FF2B5EF4-FFF2-40B4-BE49-F238E27FC236}">
                <a16:creationId xmlns:a16="http://schemas.microsoft.com/office/drawing/2014/main" id="{B025D1F9-45A2-884F-9A78-374B77E8F4BF}"/>
              </a:ext>
            </a:extLst>
          </p:cNvPr>
          <p:cNvGrpSpPr/>
          <p:nvPr/>
        </p:nvGrpSpPr>
        <p:grpSpPr>
          <a:xfrm>
            <a:off x="1979889" y="1500186"/>
            <a:ext cx="7019283" cy="4594150"/>
            <a:chOff x="7128401" y="1583042"/>
            <a:chExt cx="7043424" cy="4594150"/>
          </a:xfrm>
        </p:grpSpPr>
        <p:pic>
          <p:nvPicPr>
            <p:cNvPr id="15" name="Imagem 56">
              <a:extLst>
                <a:ext uri="{FF2B5EF4-FFF2-40B4-BE49-F238E27FC236}">
                  <a16:creationId xmlns:a16="http://schemas.microsoft.com/office/drawing/2014/main" id="{C2E9C57A-C65D-1F47-B573-869A27EAF34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128401" y="1583042"/>
              <a:ext cx="4594149" cy="4594150"/>
            </a:xfrm>
            <a:prstGeom prst="rect">
              <a:avLst/>
            </a:prstGeom>
          </p:spPr>
        </p:pic>
        <p:grpSp>
          <p:nvGrpSpPr>
            <p:cNvPr id="2" name="Group 1">
              <a:extLst>
                <a:ext uri="{FF2B5EF4-FFF2-40B4-BE49-F238E27FC236}">
                  <a16:creationId xmlns:a16="http://schemas.microsoft.com/office/drawing/2014/main" id="{69F5BB68-352A-8941-99FF-5E581CCC5C52}"/>
                </a:ext>
              </a:extLst>
            </p:cNvPr>
            <p:cNvGrpSpPr/>
            <p:nvPr/>
          </p:nvGrpSpPr>
          <p:grpSpPr>
            <a:xfrm>
              <a:off x="8111643" y="2143502"/>
              <a:ext cx="6060182" cy="2951064"/>
              <a:chOff x="8111643" y="2143502"/>
              <a:chExt cx="6060182" cy="2951064"/>
            </a:xfrm>
          </p:grpSpPr>
          <p:pic>
            <p:nvPicPr>
              <p:cNvPr id="21" name="Imagem 62">
                <a:extLst>
                  <a:ext uri="{FF2B5EF4-FFF2-40B4-BE49-F238E27FC236}">
                    <a16:creationId xmlns:a16="http://schemas.microsoft.com/office/drawing/2014/main" id="{157E49EA-FBF9-D749-AE77-14307165444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24"/>
              <a:stretch/>
            </p:blipFill>
            <p:spPr>
              <a:xfrm>
                <a:off x="8111643" y="2143502"/>
                <a:ext cx="2842968" cy="2951064"/>
              </a:xfrm>
              <a:prstGeom prst="rect">
                <a:avLst/>
              </a:prstGeom>
            </p:spPr>
          </p:pic>
          <p:pic>
            <p:nvPicPr>
              <p:cNvPr id="25" name="Imagem 66">
                <a:extLst>
                  <a:ext uri="{FF2B5EF4-FFF2-40B4-BE49-F238E27FC236}">
                    <a16:creationId xmlns:a16="http://schemas.microsoft.com/office/drawing/2014/main" id="{EDAEF516-F978-D049-A9B3-5F7916C6C1B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294943" y="3756728"/>
                <a:ext cx="626965" cy="681015"/>
              </a:xfrm>
              <a:prstGeom prst="rect">
                <a:avLst/>
              </a:prstGeom>
            </p:spPr>
          </p:pic>
          <p:sp>
            <p:nvSpPr>
              <p:cNvPr id="26" name="CaixaDeTexto 67">
                <a:extLst>
                  <a:ext uri="{FF2B5EF4-FFF2-40B4-BE49-F238E27FC236}">
                    <a16:creationId xmlns:a16="http://schemas.microsoft.com/office/drawing/2014/main" id="{082FC5D7-318D-9346-9F1F-5BF07385681C}"/>
                  </a:ext>
                </a:extLst>
              </p:cNvPr>
              <p:cNvSpPr txBox="1"/>
              <p:nvPr/>
            </p:nvSpPr>
            <p:spPr>
              <a:xfrm>
                <a:off x="11937853" y="3852968"/>
                <a:ext cx="2233972" cy="590931"/>
              </a:xfrm>
              <a:prstGeom prst="rect">
                <a:avLst/>
              </a:prstGeom>
              <a:noFill/>
            </p:spPr>
            <p:txBody>
              <a:bodyPr wrap="none" rtlCol="0">
                <a:spAutoFit/>
              </a:bodyPr>
              <a:lstStyle>
                <a:defPPr>
                  <a:defRPr lang="es"/>
                </a:defPPr>
                <a:lvl1pPr defTabSz="457200">
                  <a:lnSpc>
                    <a:spcPct val="80000"/>
                  </a:lnSpc>
                  <a:defRPr sz="2000" b="1">
                    <a:solidFill>
                      <a:prstClr val="white"/>
                    </a:solidFill>
                    <a:latin typeface="DINPro-Medium" panose="02000503030000020004" pitchFamily="2" charset="0"/>
                    <a:cs typeface="DIN Pro Cond Bold" panose="020B0806020101010102" pitchFamily="34" charset="0"/>
                  </a:defRPr>
                </a:lvl1pPr>
              </a:lstStyle>
              <a:p>
                <a:r>
                  <a:rPr lang="es" dirty="0"/>
                  <a:t>Soluciones que van</a:t>
                </a:r>
              </a:p>
              <a:p>
                <a:r>
                  <a:rPr lang="es" dirty="0"/>
                  <a:t>más allá del seguro</a:t>
                </a:r>
              </a:p>
            </p:txBody>
          </p:sp>
        </p:grpSp>
      </p:grpSp>
      <p:sp>
        <p:nvSpPr>
          <p:cNvPr id="186" name="Rectangle 185">
            <a:extLst>
              <a:ext uri="{FF2B5EF4-FFF2-40B4-BE49-F238E27FC236}">
                <a16:creationId xmlns:a16="http://schemas.microsoft.com/office/drawing/2014/main" id="{992D216A-8114-8A3A-E0F1-159F2837557B}"/>
              </a:ext>
            </a:extLst>
          </p:cNvPr>
          <p:cNvSpPr/>
          <p:nvPr/>
        </p:nvSpPr>
        <p:spPr>
          <a:xfrm>
            <a:off x="2773747" y="522744"/>
            <a:ext cx="754976" cy="740514"/>
          </a:xfrm>
          <a:prstGeom prst="rect">
            <a:avLst/>
          </a:prstGeom>
          <a:solidFill>
            <a:srgbClr val="00012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87" name="Rectangle 186">
            <a:extLst>
              <a:ext uri="{FF2B5EF4-FFF2-40B4-BE49-F238E27FC236}">
                <a16:creationId xmlns:a16="http://schemas.microsoft.com/office/drawing/2014/main" id="{AACB063A-EE33-DB82-61FF-02E88E5C4C0E}"/>
              </a:ext>
            </a:extLst>
          </p:cNvPr>
          <p:cNvSpPr/>
          <p:nvPr/>
        </p:nvSpPr>
        <p:spPr>
          <a:xfrm>
            <a:off x="1790335" y="1540661"/>
            <a:ext cx="754976" cy="740514"/>
          </a:xfrm>
          <a:prstGeom prst="rect">
            <a:avLst/>
          </a:prstGeom>
          <a:solidFill>
            <a:srgbClr val="00012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a:solidFill>
                <a:prstClr val="white"/>
              </a:solidFill>
            </a:endParaRPr>
          </a:p>
        </p:txBody>
      </p:sp>
      <p:sp>
        <p:nvSpPr>
          <p:cNvPr id="14" name="Rectangle 13">
            <a:extLst>
              <a:ext uri="{FF2B5EF4-FFF2-40B4-BE49-F238E27FC236}">
                <a16:creationId xmlns:a16="http://schemas.microsoft.com/office/drawing/2014/main" id="{0BF9FE79-1AA0-F4D8-28FE-37E51AB88082}"/>
              </a:ext>
            </a:extLst>
          </p:cNvPr>
          <p:cNvSpPr/>
          <p:nvPr/>
        </p:nvSpPr>
        <p:spPr>
          <a:xfrm>
            <a:off x="9913024" y="5426867"/>
            <a:ext cx="754976" cy="740514"/>
          </a:xfrm>
          <a:prstGeom prst="rect">
            <a:avLst/>
          </a:prstGeom>
          <a:solidFill>
            <a:srgbClr val="053A7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 dirty="0">
              <a:solidFill>
                <a:prstClr val="white"/>
              </a:solidFill>
            </a:endParaRPr>
          </a:p>
        </p:txBody>
      </p:sp>
      <p:sp>
        <p:nvSpPr>
          <p:cNvPr id="3" name="Rectangle 2">
            <a:extLst>
              <a:ext uri="{FF2B5EF4-FFF2-40B4-BE49-F238E27FC236}">
                <a16:creationId xmlns:a16="http://schemas.microsoft.com/office/drawing/2014/main" id="{15E0D8A2-0329-D4EC-3A42-26F8E4FBC7C2}"/>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Rectangle 4">
            <a:extLst>
              <a:ext uri="{FF2B5EF4-FFF2-40B4-BE49-F238E27FC236}">
                <a16:creationId xmlns:a16="http://schemas.microsoft.com/office/drawing/2014/main" id="{DFF9B6FE-2C30-FDAD-BD23-EA304C446D29}"/>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3" name="Group 12">
            <a:extLst>
              <a:ext uri="{FF2B5EF4-FFF2-40B4-BE49-F238E27FC236}">
                <a16:creationId xmlns:a16="http://schemas.microsoft.com/office/drawing/2014/main" id="{CD31D388-474A-3268-BA90-F9344238D4AE}"/>
              </a:ext>
            </a:extLst>
          </p:cNvPr>
          <p:cNvGrpSpPr/>
          <p:nvPr/>
        </p:nvGrpSpPr>
        <p:grpSpPr>
          <a:xfrm>
            <a:off x="-41102" y="6287716"/>
            <a:ext cx="9253084" cy="67581"/>
            <a:chOff x="-4660993" y="391972"/>
            <a:chExt cx="6259910" cy="45720"/>
          </a:xfrm>
          <a:solidFill>
            <a:srgbClr val="00B050"/>
          </a:solidFill>
        </p:grpSpPr>
        <p:sp>
          <p:nvSpPr>
            <p:cNvPr id="16" name="Rectangle 15">
              <a:extLst>
                <a:ext uri="{FF2B5EF4-FFF2-40B4-BE49-F238E27FC236}">
                  <a16:creationId xmlns:a16="http://schemas.microsoft.com/office/drawing/2014/main" id="{D3EB75CF-36EE-CCF0-F25F-E963498014BA}"/>
                </a:ext>
              </a:extLst>
            </p:cNvPr>
            <p:cNvSpPr/>
            <p:nvPr/>
          </p:nvSpPr>
          <p:spPr>
            <a:xfrm>
              <a:off x="-4660993" y="391973"/>
              <a:ext cx="5858742"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2" name="Rectangle 21">
              <a:extLst>
                <a:ext uri="{FF2B5EF4-FFF2-40B4-BE49-F238E27FC236}">
                  <a16:creationId xmlns:a16="http://schemas.microsoft.com/office/drawing/2014/main" id="{BB1FD5F1-15FC-F584-FB53-EC442C062623}"/>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Rectangle 28">
              <a:extLst>
                <a:ext uri="{FF2B5EF4-FFF2-40B4-BE49-F238E27FC236}">
                  <a16:creationId xmlns:a16="http://schemas.microsoft.com/office/drawing/2014/main" id="{272E2293-BB00-E489-63CF-EBEB03EBA596}"/>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Rectangle 29">
              <a:extLst>
                <a:ext uri="{FF2B5EF4-FFF2-40B4-BE49-F238E27FC236}">
                  <a16:creationId xmlns:a16="http://schemas.microsoft.com/office/drawing/2014/main" id="{746AEBFF-4CB6-B36A-ABF4-ADEA05EEEB98}"/>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1" name="Rectangle 30">
              <a:extLst>
                <a:ext uri="{FF2B5EF4-FFF2-40B4-BE49-F238E27FC236}">
                  <a16:creationId xmlns:a16="http://schemas.microsoft.com/office/drawing/2014/main" id="{62905112-9E42-B0B8-E47D-E2170C2283EF}"/>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199190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2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4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200"/>
                                  </p:stCondLst>
                                  <p:childTnLst>
                                    <p:set>
                                      <p:cBhvr>
                                        <p:cTn id="23" dur="1" fill="hold">
                                          <p:stCondLst>
                                            <p:cond delay="0"/>
                                          </p:stCondLst>
                                        </p:cTn>
                                        <p:tgtEl>
                                          <p:spTgt spid="101"/>
                                        </p:tgtEl>
                                        <p:attrNameLst>
                                          <p:attrName>style.visibility</p:attrName>
                                        </p:attrNameLst>
                                      </p:cBhvr>
                                      <p:to>
                                        <p:strVal val="visible"/>
                                      </p:to>
                                    </p:set>
                                    <p:animEffect transition="in" filter="fade">
                                      <p:cBhvr>
                                        <p:cTn id="24" dur="500"/>
                                        <p:tgtEl>
                                          <p:spTgt spid="101"/>
                                        </p:tgtEl>
                                      </p:cBhvr>
                                    </p:animEffect>
                                  </p:childTnLst>
                                </p:cTn>
                              </p:par>
                              <p:par>
                                <p:cTn id="25" presetID="2" presetClass="entr" presetSubtype="2" decel="50000" fill="hold" grpId="0" nodeType="withEffect">
                                  <p:stCondLst>
                                    <p:cond delay="0"/>
                                  </p:stCondLst>
                                  <p:childTnLst>
                                    <p:set>
                                      <p:cBhvr>
                                        <p:cTn id="26" dur="1" fill="hold">
                                          <p:stCondLst>
                                            <p:cond delay="0"/>
                                          </p:stCondLst>
                                        </p:cTn>
                                        <p:tgtEl>
                                          <p:spTgt spid="183"/>
                                        </p:tgtEl>
                                        <p:attrNameLst>
                                          <p:attrName>style.visibility</p:attrName>
                                        </p:attrNameLst>
                                      </p:cBhvr>
                                      <p:to>
                                        <p:strVal val="visible"/>
                                      </p:to>
                                    </p:set>
                                    <p:anim calcmode="lin" valueType="num">
                                      <p:cBhvr additive="base">
                                        <p:cTn id="27" dur="1000" fill="hold"/>
                                        <p:tgtEl>
                                          <p:spTgt spid="183"/>
                                        </p:tgtEl>
                                        <p:attrNameLst>
                                          <p:attrName>ppt_x</p:attrName>
                                        </p:attrNameLst>
                                      </p:cBhvr>
                                      <p:tavLst>
                                        <p:tav tm="0">
                                          <p:val>
                                            <p:strVal val="1+#ppt_w/2"/>
                                          </p:val>
                                        </p:tav>
                                        <p:tav tm="100000">
                                          <p:val>
                                            <p:strVal val="#ppt_x"/>
                                          </p:val>
                                        </p:tav>
                                      </p:tavLst>
                                    </p:anim>
                                    <p:anim calcmode="lin" valueType="num">
                                      <p:cBhvr additive="base">
                                        <p:cTn id="28" dur="1000" fill="hold"/>
                                        <p:tgtEl>
                                          <p:spTgt spid="183"/>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400"/>
                                  </p:stCondLst>
                                  <p:childTnLst>
                                    <p:set>
                                      <p:cBhvr>
                                        <p:cTn id="30" dur="1" fill="hold">
                                          <p:stCondLst>
                                            <p:cond delay="0"/>
                                          </p:stCondLst>
                                        </p:cTn>
                                        <p:tgtEl>
                                          <p:spTgt spid="186"/>
                                        </p:tgtEl>
                                        <p:attrNameLst>
                                          <p:attrName>style.visibility</p:attrName>
                                        </p:attrNameLst>
                                      </p:cBhvr>
                                      <p:to>
                                        <p:strVal val="visible"/>
                                      </p:to>
                                    </p:set>
                                    <p:animEffect transition="in" filter="fade">
                                      <p:cBhvr>
                                        <p:cTn id="31" dur="500"/>
                                        <p:tgtEl>
                                          <p:spTgt spid="186"/>
                                        </p:tgtEl>
                                      </p:cBhvr>
                                    </p:animEffect>
                                  </p:childTnLst>
                                </p:cTn>
                              </p:par>
                              <p:par>
                                <p:cTn id="32" presetID="10" presetClass="entr" presetSubtype="0" fill="hold" grpId="0" nodeType="withEffect">
                                  <p:stCondLst>
                                    <p:cond delay="400"/>
                                  </p:stCondLst>
                                  <p:childTnLst>
                                    <p:set>
                                      <p:cBhvr>
                                        <p:cTn id="33" dur="1" fill="hold">
                                          <p:stCondLst>
                                            <p:cond delay="0"/>
                                          </p:stCondLst>
                                        </p:cTn>
                                        <p:tgtEl>
                                          <p:spTgt spid="187"/>
                                        </p:tgtEl>
                                        <p:attrNameLst>
                                          <p:attrName>style.visibility</p:attrName>
                                        </p:attrNameLst>
                                      </p:cBhvr>
                                      <p:to>
                                        <p:strVal val="visible"/>
                                      </p:to>
                                    </p:set>
                                    <p:animEffect transition="in" filter="fade">
                                      <p:cBhvr>
                                        <p:cTn id="34" dur="500"/>
                                        <p:tgtEl>
                                          <p:spTgt spid="187"/>
                                        </p:tgtEl>
                                      </p:cBhvr>
                                    </p:animEffect>
                                  </p:childTnLst>
                                </p:cTn>
                              </p:par>
                              <p:par>
                                <p:cTn id="35" presetID="10" presetClass="entr" presetSubtype="0" fill="hold" grpId="0" nodeType="withEffect">
                                  <p:stCondLst>
                                    <p:cond delay="400"/>
                                  </p:stCondLst>
                                  <p:childTnLst>
                                    <p:set>
                                      <p:cBhvr>
                                        <p:cTn id="36" dur="1" fill="hold">
                                          <p:stCondLst>
                                            <p:cond delay="0"/>
                                          </p:stCondLst>
                                        </p:cTn>
                                        <p:tgtEl>
                                          <p:spTgt spid="188"/>
                                        </p:tgtEl>
                                        <p:attrNameLst>
                                          <p:attrName>style.visibility</p:attrName>
                                        </p:attrNameLst>
                                      </p:cBhvr>
                                      <p:to>
                                        <p:strVal val="visible"/>
                                      </p:to>
                                    </p:set>
                                    <p:animEffect transition="in" filter="fade">
                                      <p:cBhvr>
                                        <p:cTn id="37" dur="500"/>
                                        <p:tgtEl>
                                          <p:spTgt spid="188"/>
                                        </p:tgtEl>
                                      </p:cBhvr>
                                    </p:animEffect>
                                  </p:childTnLst>
                                </p:cTn>
                              </p:par>
                              <p:par>
                                <p:cTn id="38" presetID="10" presetClass="entr" presetSubtype="0" fill="hold" grpId="0" nodeType="withEffect">
                                  <p:stCondLst>
                                    <p:cond delay="4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2" grpId="0" animBg="1"/>
      <p:bldP spid="188" grpId="0" animBg="1"/>
      <p:bldP spid="8" grpId="0" animBg="1"/>
      <p:bldP spid="9" grpId="0" animBg="1"/>
      <p:bldP spid="10" grpId="0" animBg="1"/>
      <p:bldP spid="186" grpId="0" animBg="1"/>
      <p:bldP spid="187"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182FE4-9FEA-5610-2503-B8698B17B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1927" y="-56871"/>
            <a:ext cx="9402246" cy="6981807"/>
          </a:xfrm>
          <a:prstGeom prst="rect">
            <a:avLst/>
          </a:prstGeom>
          <a:effectLst/>
        </p:spPr>
      </p:pic>
      <p:sp>
        <p:nvSpPr>
          <p:cNvPr id="5" name="Rectangle 5">
            <a:extLst>
              <a:ext uri="{FF2B5EF4-FFF2-40B4-BE49-F238E27FC236}">
                <a16:creationId xmlns:a16="http://schemas.microsoft.com/office/drawing/2014/main" id="{FB009338-5BFB-BAB6-23EB-B0B546BE4B65}"/>
              </a:ext>
            </a:extLst>
          </p:cNvPr>
          <p:cNvSpPr/>
          <p:nvPr/>
        </p:nvSpPr>
        <p:spPr>
          <a:xfrm>
            <a:off x="-38124" y="-30261"/>
            <a:ext cx="13766972"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6" name="Rectangle 15">
            <a:extLst>
              <a:ext uri="{FF2B5EF4-FFF2-40B4-BE49-F238E27FC236}">
                <a16:creationId xmlns:a16="http://schemas.microsoft.com/office/drawing/2014/main" id="{E69D95EF-C261-264D-47C0-2DB5D8B0FA54}"/>
              </a:ext>
            </a:extLst>
          </p:cNvPr>
          <p:cNvSpPr/>
          <p:nvPr/>
        </p:nvSpPr>
        <p:spPr>
          <a:xfrm rot="5400000">
            <a:off x="3042477" y="420407"/>
            <a:ext cx="575271" cy="6736475"/>
          </a:xfrm>
          <a:prstGeom prst="rect">
            <a:avLst/>
          </a:prstGeom>
          <a:gradFill>
            <a:gsLst>
              <a:gs pos="49000">
                <a:srgbClr val="00084B">
                  <a:alpha val="58884"/>
                </a:srgbClr>
              </a:gs>
              <a:gs pos="84000">
                <a:srgbClr val="01010D">
                  <a:alpha val="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angle 14">
            <a:extLst>
              <a:ext uri="{FF2B5EF4-FFF2-40B4-BE49-F238E27FC236}">
                <a16:creationId xmlns:a16="http://schemas.microsoft.com/office/drawing/2014/main" id="{9FD213C8-2ECD-DF14-AF8C-1B683DE88D96}"/>
              </a:ext>
            </a:extLst>
          </p:cNvPr>
          <p:cNvSpPr/>
          <p:nvPr/>
        </p:nvSpPr>
        <p:spPr>
          <a:xfrm rot="5400000">
            <a:off x="3855591" y="-3469548"/>
            <a:ext cx="1109540" cy="8945065"/>
          </a:xfrm>
          <a:prstGeom prst="rect">
            <a:avLst/>
          </a:prstGeom>
          <a:gradFill flip="none" rotWithShape="1">
            <a:gsLst>
              <a:gs pos="48000">
                <a:srgbClr val="00084B">
                  <a:alpha val="58686"/>
                </a:srgbClr>
              </a:gs>
              <a:gs pos="84000">
                <a:srgbClr val="01010D">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a:extLst>
              <a:ext uri="{FF2B5EF4-FFF2-40B4-BE49-F238E27FC236}">
                <a16:creationId xmlns:a16="http://schemas.microsoft.com/office/drawing/2014/main" id="{708A798A-85B5-684B-A7B5-EE5D7EE4125F}"/>
              </a:ext>
            </a:extLst>
          </p:cNvPr>
          <p:cNvSpPr>
            <a:spLocks noGrp="1"/>
          </p:cNvSpPr>
          <p:nvPr>
            <p:ph type="title"/>
          </p:nvPr>
        </p:nvSpPr>
        <p:spPr>
          <a:xfrm>
            <a:off x="1793651" y="188640"/>
            <a:ext cx="5302053" cy="1325563"/>
          </a:xfrm>
        </p:spPr>
        <p:txBody>
          <a:bodyPr>
            <a:noAutofit/>
          </a:bodyPr>
          <a:lstStyle/>
          <a:p>
            <a:r>
              <a:rPr lang="es-ES_tradnl" sz="6000" dirty="0">
                <a:solidFill>
                  <a:schemeClr val="bg1"/>
                </a:solidFill>
                <a:latin typeface="Lato Heavy" panose="020F0502020204030203" pitchFamily="34" charset="0"/>
                <a:ea typeface="Lato Heavy" panose="020F0502020204030203" pitchFamily="34" charset="0"/>
                <a:cs typeface="Lato Heavy" panose="020F0502020204030203" pitchFamily="34" charset="0"/>
              </a:rPr>
              <a:t>THB LATAM</a:t>
            </a:r>
          </a:p>
        </p:txBody>
      </p:sp>
      <p:sp>
        <p:nvSpPr>
          <p:cNvPr id="4" name="Content Placeholder 2">
            <a:extLst>
              <a:ext uri="{FF2B5EF4-FFF2-40B4-BE49-F238E27FC236}">
                <a16:creationId xmlns:a16="http://schemas.microsoft.com/office/drawing/2014/main" id="{7543C001-3055-71A7-C94A-7B1D7D4F53FE}"/>
              </a:ext>
            </a:extLst>
          </p:cNvPr>
          <p:cNvSpPr txBox="1">
            <a:spLocks/>
          </p:cNvSpPr>
          <p:nvPr/>
        </p:nvSpPr>
        <p:spPr>
          <a:xfrm>
            <a:off x="1911429" y="1700808"/>
            <a:ext cx="4629227" cy="707324"/>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dirty="0">
                <a:solidFill>
                  <a:schemeClr val="bg1"/>
                </a:solidFill>
                <a:latin typeface="Avenir Next" panose="020B0503020202020204" pitchFamily="34" charset="0"/>
              </a:rPr>
              <a:t>THB LATAM tiene una red de  oficinas regionales en América Latina y negocios en toda la región.</a:t>
            </a:r>
            <a:endParaRPr lang="en-GB" dirty="0">
              <a:solidFill>
                <a:schemeClr val="bg1"/>
              </a:solidFill>
              <a:latin typeface="Avenir Next" panose="020B0503020202020204" pitchFamily="34" charset="0"/>
            </a:endParaRPr>
          </a:p>
        </p:txBody>
      </p:sp>
      <p:sp>
        <p:nvSpPr>
          <p:cNvPr id="6" name="object 7">
            <a:extLst>
              <a:ext uri="{FF2B5EF4-FFF2-40B4-BE49-F238E27FC236}">
                <a16:creationId xmlns:a16="http://schemas.microsoft.com/office/drawing/2014/main" id="{9B6CBE0F-AD23-5C0E-69F6-E00E37929E68}"/>
              </a:ext>
            </a:extLst>
          </p:cNvPr>
          <p:cNvSpPr txBox="1"/>
          <p:nvPr/>
        </p:nvSpPr>
        <p:spPr>
          <a:xfrm>
            <a:off x="1968910" y="2461488"/>
            <a:ext cx="1401370" cy="566822"/>
          </a:xfrm>
          <a:prstGeom prst="rect">
            <a:avLst/>
          </a:prstGeom>
        </p:spPr>
        <p:txBody>
          <a:bodyPr vert="horz" wrap="square" lIns="0" tIns="12700" rIns="0" bIns="0" rtlCol="0">
            <a:spAutoFit/>
          </a:bodyPr>
          <a:lstStyle/>
          <a:p>
            <a:pPr marL="215900" defTabSz="914400">
              <a:spcBef>
                <a:spcPts val="1395"/>
              </a:spcBef>
            </a:pPr>
            <a:r>
              <a:rPr lang="es-MX" sz="1200" spc="-5" dirty="0">
                <a:solidFill>
                  <a:schemeClr val="bg1"/>
                </a:solidFill>
                <a:latin typeface="Avenir Next Medium" panose="020B0503020202020204" pitchFamily="34" charset="0"/>
                <a:cs typeface="Arial" panose="020B0604020202020204" pitchFamily="34" charset="0"/>
              </a:rPr>
              <a:t>Colombia</a:t>
            </a:r>
            <a:br>
              <a:rPr lang="es-MX" sz="1200" spc="-5" dirty="0">
                <a:solidFill>
                  <a:schemeClr val="bg1"/>
                </a:solidFill>
                <a:latin typeface="Avenir Next Medium" panose="020B0503020202020204" pitchFamily="34" charset="0"/>
                <a:cs typeface="Arial" panose="020B0604020202020204" pitchFamily="34" charset="0"/>
              </a:rPr>
            </a:br>
            <a:r>
              <a:rPr lang="es-MX" sz="1200" spc="-5" dirty="0">
                <a:solidFill>
                  <a:schemeClr val="bg1"/>
                </a:solidFill>
                <a:latin typeface="Avenir Next Medium" panose="020B0503020202020204" pitchFamily="34" charset="0"/>
                <a:cs typeface="Arial" panose="020B0604020202020204" pitchFamily="34" charset="0"/>
              </a:rPr>
              <a:t>Chile </a:t>
            </a:r>
            <a:br>
              <a:rPr lang="es-MX" sz="1200" spc="-5" dirty="0">
                <a:solidFill>
                  <a:schemeClr val="bg1"/>
                </a:solidFill>
                <a:latin typeface="Avenir Next Medium" panose="020B0503020202020204" pitchFamily="34" charset="0"/>
                <a:cs typeface="Arial" panose="020B0604020202020204" pitchFamily="34" charset="0"/>
              </a:rPr>
            </a:br>
            <a:r>
              <a:rPr lang="es-MX" sz="1200" spc="-5" dirty="0">
                <a:solidFill>
                  <a:schemeClr val="bg1"/>
                </a:solidFill>
                <a:latin typeface="Avenir Next Medium" panose="020B0503020202020204" pitchFamily="34" charset="0"/>
                <a:cs typeface="Arial" panose="020B0604020202020204" pitchFamily="34" charset="0"/>
              </a:rPr>
              <a:t>Ecuador</a:t>
            </a:r>
          </a:p>
        </p:txBody>
      </p:sp>
      <p:sp>
        <p:nvSpPr>
          <p:cNvPr id="10" name="object 7">
            <a:extLst>
              <a:ext uri="{FF2B5EF4-FFF2-40B4-BE49-F238E27FC236}">
                <a16:creationId xmlns:a16="http://schemas.microsoft.com/office/drawing/2014/main" id="{CC7A50E4-7E43-7946-DEC8-76B978B37E52}"/>
              </a:ext>
            </a:extLst>
          </p:cNvPr>
          <p:cNvSpPr txBox="1"/>
          <p:nvPr/>
        </p:nvSpPr>
        <p:spPr>
          <a:xfrm>
            <a:off x="3398567" y="2461488"/>
            <a:ext cx="1405509" cy="751488"/>
          </a:xfrm>
          <a:prstGeom prst="rect">
            <a:avLst/>
          </a:prstGeom>
        </p:spPr>
        <p:txBody>
          <a:bodyPr vert="horz" wrap="square" lIns="0" tIns="12700" rIns="0" bIns="0" rtlCol="0">
            <a:spAutoFit/>
          </a:bodyPr>
          <a:lstStyle/>
          <a:p>
            <a:pPr marL="215900" defTabSz="914400">
              <a:spcBef>
                <a:spcPts val="1395"/>
              </a:spcBef>
            </a:pPr>
            <a:r>
              <a:rPr lang="es-MX" sz="1200" spc="-5" dirty="0">
                <a:solidFill>
                  <a:schemeClr val="bg1"/>
                </a:solidFill>
                <a:latin typeface="Avenir Next Medium" panose="020B0503020202020204" pitchFamily="34" charset="0"/>
                <a:cs typeface="Arial" panose="020B0604020202020204" pitchFamily="34" charset="0"/>
              </a:rPr>
              <a:t>Argentina*</a:t>
            </a:r>
            <a:br>
              <a:rPr lang="es-MX" sz="1200" spc="-5" dirty="0">
                <a:solidFill>
                  <a:schemeClr val="bg1"/>
                </a:solidFill>
                <a:latin typeface="Avenir Next Medium" panose="020B0503020202020204" pitchFamily="34" charset="0"/>
                <a:cs typeface="Arial" panose="020B0604020202020204" pitchFamily="34" charset="0"/>
              </a:rPr>
            </a:br>
            <a:r>
              <a:rPr lang="es-MX" sz="1200" spc="-5" dirty="0">
                <a:solidFill>
                  <a:schemeClr val="bg1"/>
                </a:solidFill>
                <a:latin typeface="Avenir Next Medium" panose="020B0503020202020204" pitchFamily="34" charset="0"/>
                <a:cs typeface="Arial" panose="020B0604020202020204" pitchFamily="34" charset="0"/>
              </a:rPr>
              <a:t>Brasil</a:t>
            </a:r>
            <a:br>
              <a:rPr lang="es-MX" sz="1200" spc="-5" dirty="0">
                <a:solidFill>
                  <a:schemeClr val="bg1"/>
                </a:solidFill>
                <a:latin typeface="Avenir Next Medium" panose="020B0503020202020204" pitchFamily="34" charset="0"/>
                <a:cs typeface="Arial" panose="020B0604020202020204" pitchFamily="34" charset="0"/>
              </a:rPr>
            </a:br>
            <a:r>
              <a:rPr lang="es-MX" sz="1200" spc="-5" dirty="0">
                <a:solidFill>
                  <a:schemeClr val="bg1"/>
                </a:solidFill>
                <a:latin typeface="Avenir Next Medium" panose="020B0503020202020204" pitchFamily="34" charset="0"/>
                <a:cs typeface="Arial" panose="020B0604020202020204" pitchFamily="34" charset="0"/>
              </a:rPr>
              <a:t>Uruguay*</a:t>
            </a:r>
            <a:br>
              <a:rPr lang="es-MX" sz="1200" spc="-5" dirty="0">
                <a:solidFill>
                  <a:schemeClr val="bg1"/>
                </a:solidFill>
                <a:latin typeface="Avenir Next Medium" panose="020B0503020202020204" pitchFamily="34" charset="0"/>
                <a:cs typeface="Arial" panose="020B0604020202020204" pitchFamily="34" charset="0"/>
              </a:rPr>
            </a:br>
            <a:r>
              <a:rPr lang="es-MX" sz="1200" spc="-5" dirty="0">
                <a:solidFill>
                  <a:schemeClr val="bg1"/>
                </a:solidFill>
                <a:latin typeface="Avenir Next Medium" panose="020B0503020202020204" pitchFamily="34" charset="0"/>
                <a:cs typeface="Arial" panose="020B0604020202020204" pitchFamily="34" charset="0"/>
              </a:rPr>
              <a:t>Bolivia* </a:t>
            </a:r>
          </a:p>
        </p:txBody>
      </p:sp>
      <p:sp>
        <p:nvSpPr>
          <p:cNvPr id="12" name="object 7">
            <a:extLst>
              <a:ext uri="{FF2B5EF4-FFF2-40B4-BE49-F238E27FC236}">
                <a16:creationId xmlns:a16="http://schemas.microsoft.com/office/drawing/2014/main" id="{5B91156C-BE77-7878-34FA-2350EC1A1BE4}"/>
              </a:ext>
            </a:extLst>
          </p:cNvPr>
          <p:cNvSpPr txBox="1"/>
          <p:nvPr/>
        </p:nvSpPr>
        <p:spPr>
          <a:xfrm>
            <a:off x="1722616" y="1228458"/>
            <a:ext cx="6485220" cy="289823"/>
          </a:xfrm>
          <a:prstGeom prst="rect">
            <a:avLst/>
          </a:prstGeom>
        </p:spPr>
        <p:txBody>
          <a:bodyPr vert="horz" wrap="square" lIns="0" tIns="12700" rIns="0" bIns="0" rtlCol="0">
            <a:spAutoFit/>
          </a:bodyPr>
          <a:lstStyle/>
          <a:p>
            <a:pPr marL="215900" defTabSz="914400">
              <a:spcBef>
                <a:spcPts val="100"/>
              </a:spcBef>
            </a:pPr>
            <a:r>
              <a:rPr lang="es-MX" b="1" spc="-5" dirty="0">
                <a:solidFill>
                  <a:schemeClr val="bg1"/>
                </a:solidFill>
                <a:latin typeface="Lato" panose="020F0502020204030203" pitchFamily="34" charset="0"/>
                <a:ea typeface="Lato" panose="020F0502020204030203" pitchFamily="34" charset="0"/>
                <a:cs typeface="Lato" panose="020F0502020204030203" pitchFamily="34" charset="0"/>
              </a:rPr>
              <a:t>UNA REGIÓN, UN MISMO EQUIPO</a:t>
            </a:r>
            <a:endParaRPr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object 7">
            <a:extLst>
              <a:ext uri="{FF2B5EF4-FFF2-40B4-BE49-F238E27FC236}">
                <a16:creationId xmlns:a16="http://schemas.microsoft.com/office/drawing/2014/main" id="{F5A0B530-3225-903E-FE74-E977EFD43E94}"/>
              </a:ext>
            </a:extLst>
          </p:cNvPr>
          <p:cNvSpPr txBox="1"/>
          <p:nvPr/>
        </p:nvSpPr>
        <p:spPr>
          <a:xfrm>
            <a:off x="4832363" y="2461488"/>
            <a:ext cx="1334727" cy="566822"/>
          </a:xfrm>
          <a:prstGeom prst="rect">
            <a:avLst/>
          </a:prstGeom>
        </p:spPr>
        <p:txBody>
          <a:bodyPr vert="horz" wrap="square" lIns="0" tIns="12700" rIns="0" bIns="0" rtlCol="0">
            <a:spAutoFit/>
          </a:bodyPr>
          <a:lstStyle/>
          <a:p>
            <a:pPr marL="215900" defTabSz="914400">
              <a:spcBef>
                <a:spcPts val="1395"/>
              </a:spcBef>
            </a:pPr>
            <a:r>
              <a:rPr lang="es-MX" sz="1200" spc="-5" dirty="0">
                <a:solidFill>
                  <a:schemeClr val="bg1"/>
                </a:solidFill>
                <a:latin typeface="Avenir Next Medium" panose="020B0503020202020204" pitchFamily="34" charset="0"/>
                <a:cs typeface="Arial" panose="020B0604020202020204" pitchFamily="34" charset="0"/>
              </a:rPr>
              <a:t>México</a:t>
            </a:r>
            <a:br>
              <a:rPr lang="es-MX" sz="1200" spc="-5" dirty="0">
                <a:solidFill>
                  <a:schemeClr val="bg1"/>
                </a:solidFill>
                <a:latin typeface="Avenir Next Medium" panose="020B0503020202020204" pitchFamily="34" charset="0"/>
                <a:cs typeface="Arial" panose="020B0604020202020204" pitchFamily="34" charset="0"/>
              </a:rPr>
            </a:br>
            <a:r>
              <a:rPr lang="es-MX" sz="1200" spc="-5" dirty="0">
                <a:solidFill>
                  <a:schemeClr val="bg1"/>
                </a:solidFill>
                <a:latin typeface="Avenir Next Medium" panose="020B0503020202020204" pitchFamily="34" charset="0"/>
                <a:cs typeface="Arial" panose="020B0604020202020204" pitchFamily="34" charset="0"/>
              </a:rPr>
              <a:t>Perú</a:t>
            </a:r>
            <a:br>
              <a:rPr lang="es-MX" sz="1200" spc="-5" dirty="0">
                <a:solidFill>
                  <a:schemeClr val="bg1"/>
                </a:solidFill>
                <a:latin typeface="Avenir Next Medium" panose="020B0503020202020204" pitchFamily="34" charset="0"/>
                <a:cs typeface="Arial" panose="020B0604020202020204" pitchFamily="34" charset="0"/>
              </a:rPr>
            </a:br>
            <a:r>
              <a:rPr lang="es-MX" sz="1200" spc="-5" dirty="0">
                <a:solidFill>
                  <a:schemeClr val="bg1"/>
                </a:solidFill>
                <a:latin typeface="Avenir Next Medium" panose="020B0503020202020204" pitchFamily="34" charset="0"/>
                <a:cs typeface="Arial" panose="020B0604020202020204" pitchFamily="34" charset="0"/>
              </a:rPr>
              <a:t>Paraguay</a:t>
            </a:r>
          </a:p>
        </p:txBody>
      </p:sp>
      <p:grpSp>
        <p:nvGrpSpPr>
          <p:cNvPr id="17" name="Group 16">
            <a:extLst>
              <a:ext uri="{FF2B5EF4-FFF2-40B4-BE49-F238E27FC236}">
                <a16:creationId xmlns:a16="http://schemas.microsoft.com/office/drawing/2014/main" id="{BF27CFBE-4FB8-E79D-EDCD-22C2C31F1C41}"/>
              </a:ext>
            </a:extLst>
          </p:cNvPr>
          <p:cNvGrpSpPr/>
          <p:nvPr/>
        </p:nvGrpSpPr>
        <p:grpSpPr>
          <a:xfrm>
            <a:off x="-120048" y="1655089"/>
            <a:ext cx="5541053" cy="45719"/>
            <a:chOff x="-3942136" y="391972"/>
            <a:chExt cx="5541053" cy="45719"/>
          </a:xfrm>
          <a:solidFill>
            <a:srgbClr val="00B050"/>
          </a:solidFill>
        </p:grpSpPr>
        <p:sp>
          <p:nvSpPr>
            <p:cNvPr id="18" name="Rectangle 17">
              <a:extLst>
                <a:ext uri="{FF2B5EF4-FFF2-40B4-BE49-F238E27FC236}">
                  <a16:creationId xmlns:a16="http://schemas.microsoft.com/office/drawing/2014/main" id="{C7E65740-A8F4-6BD9-BA01-5D752E31E458}"/>
                </a:ext>
              </a:extLst>
            </p:cNvPr>
            <p:cNvSpPr/>
            <p:nvPr/>
          </p:nvSpPr>
          <p:spPr>
            <a:xfrm>
              <a:off x="-3942136" y="391972"/>
              <a:ext cx="513988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9" name="Rectangle 18">
              <a:extLst>
                <a:ext uri="{FF2B5EF4-FFF2-40B4-BE49-F238E27FC236}">
                  <a16:creationId xmlns:a16="http://schemas.microsoft.com/office/drawing/2014/main" id="{87DC43E7-3539-CCEA-CB86-198A6E81BDE6}"/>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Rectangle 19">
              <a:extLst>
                <a:ext uri="{FF2B5EF4-FFF2-40B4-BE49-F238E27FC236}">
                  <a16:creationId xmlns:a16="http://schemas.microsoft.com/office/drawing/2014/main" id="{66C06CA7-26AB-8F74-CFF7-C8FF138E5075}"/>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Rectangle 20">
              <a:extLst>
                <a:ext uri="{FF2B5EF4-FFF2-40B4-BE49-F238E27FC236}">
                  <a16:creationId xmlns:a16="http://schemas.microsoft.com/office/drawing/2014/main" id="{791AFDC4-CEDC-2690-E934-926B0DC26640}"/>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Rectangle 21">
              <a:extLst>
                <a:ext uri="{FF2B5EF4-FFF2-40B4-BE49-F238E27FC236}">
                  <a16:creationId xmlns:a16="http://schemas.microsoft.com/office/drawing/2014/main" id="{BBD943C2-00C9-DC7D-D89F-5877F6C2F052}"/>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7" name="Título 1">
            <a:extLst>
              <a:ext uri="{FF2B5EF4-FFF2-40B4-BE49-F238E27FC236}">
                <a16:creationId xmlns:a16="http://schemas.microsoft.com/office/drawing/2014/main" id="{409DB6AA-11E7-2464-4D6D-ADD01E2DE743}"/>
              </a:ext>
            </a:extLst>
          </p:cNvPr>
          <p:cNvSpPr txBox="1">
            <a:spLocks/>
          </p:cNvSpPr>
          <p:nvPr/>
        </p:nvSpPr>
        <p:spPr>
          <a:xfrm>
            <a:off x="1722616" y="3653417"/>
            <a:ext cx="2738659" cy="4969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to" panose="020F0502020204030203" pitchFamily="34" charset="0"/>
                <a:ea typeface="+mj-ea"/>
                <a:cs typeface="+mj-cs"/>
              </a:defRPr>
            </a:lvl1pPr>
          </a:lstStyle>
          <a:p>
            <a:pPr algn="ctr"/>
            <a:r>
              <a:rPr lang="es-ES_tradnl" sz="3600" dirty="0">
                <a:solidFill>
                  <a:schemeClr val="bg1"/>
                </a:solidFill>
              </a:rPr>
              <a:t>ALIANZAS</a:t>
            </a:r>
          </a:p>
        </p:txBody>
      </p:sp>
      <p:sp>
        <p:nvSpPr>
          <p:cNvPr id="8" name="Content Placeholder 2">
            <a:extLst>
              <a:ext uri="{FF2B5EF4-FFF2-40B4-BE49-F238E27FC236}">
                <a16:creationId xmlns:a16="http://schemas.microsoft.com/office/drawing/2014/main" id="{EA8FBB43-6C15-B566-C2E9-6D67B85BDFFD}"/>
              </a:ext>
            </a:extLst>
          </p:cNvPr>
          <p:cNvSpPr txBox="1">
            <a:spLocks/>
          </p:cNvSpPr>
          <p:nvPr/>
        </p:nvSpPr>
        <p:spPr>
          <a:xfrm>
            <a:off x="1911430" y="4581128"/>
            <a:ext cx="4629227" cy="707324"/>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dirty="0">
                <a:solidFill>
                  <a:schemeClr val="bg1"/>
                </a:solidFill>
                <a:latin typeface="Avenir Next" panose="020B0503020202020204" pitchFamily="34" charset="0"/>
              </a:rPr>
              <a:t>Para garantizar el servicio a nuestros clientes contamos con Alianzas en los países donde hasta el momento no contamos con oficina propia. </a:t>
            </a:r>
            <a:endParaRPr lang="en-GB" dirty="0">
              <a:solidFill>
                <a:schemeClr val="bg1"/>
              </a:solidFill>
              <a:latin typeface="Avenir Next" panose="020B0503020202020204" pitchFamily="34" charset="0"/>
            </a:endParaRPr>
          </a:p>
        </p:txBody>
      </p:sp>
      <p:sp>
        <p:nvSpPr>
          <p:cNvPr id="9" name="object 7">
            <a:extLst>
              <a:ext uri="{FF2B5EF4-FFF2-40B4-BE49-F238E27FC236}">
                <a16:creationId xmlns:a16="http://schemas.microsoft.com/office/drawing/2014/main" id="{F182C172-D6C7-7773-E27F-77B20E3D0A1C}"/>
              </a:ext>
            </a:extLst>
          </p:cNvPr>
          <p:cNvSpPr txBox="1"/>
          <p:nvPr/>
        </p:nvSpPr>
        <p:spPr>
          <a:xfrm>
            <a:off x="1973916" y="5440186"/>
            <a:ext cx="4974719" cy="197490"/>
          </a:xfrm>
          <a:prstGeom prst="rect">
            <a:avLst/>
          </a:prstGeom>
        </p:spPr>
        <p:txBody>
          <a:bodyPr vert="horz" wrap="square" lIns="0" tIns="12700" rIns="0" bIns="0" rtlCol="0">
            <a:spAutoFit/>
          </a:bodyPr>
          <a:lstStyle/>
          <a:p>
            <a:pPr marL="558800" indent="-342900" defTabSz="914400">
              <a:spcBef>
                <a:spcPts val="100"/>
              </a:spcBef>
              <a:buFont typeface="Arial" panose="020B0604020202020204" pitchFamily="34" charset="0"/>
              <a:buChar char="•"/>
            </a:pPr>
            <a:r>
              <a:rPr lang="es-MX" sz="1200" spc="-5" dirty="0">
                <a:solidFill>
                  <a:schemeClr val="bg1"/>
                </a:solidFill>
                <a:latin typeface="Avenir Next Medium" panose="020B0503020202020204" pitchFamily="34" charset="0"/>
                <a:cs typeface="Arial" panose="020B0604020202020204" pitchFamily="34" charset="0"/>
              </a:rPr>
              <a:t>Argentina - </a:t>
            </a:r>
            <a:r>
              <a:rPr lang="es-ES_tradnl" sz="1200" spc="-5" dirty="0">
                <a:solidFill>
                  <a:schemeClr val="bg1"/>
                </a:solidFill>
                <a:latin typeface="Avenir Next Medium" panose="020B0503020202020204" pitchFamily="34" charset="0"/>
                <a:cs typeface="Arial" panose="020B0604020202020204" pitchFamily="34" charset="0"/>
              </a:rPr>
              <a:t>HD</a:t>
            </a:r>
            <a:r>
              <a:rPr lang="es-ES_tradnl" sz="1200" dirty="0"/>
              <a:t> </a:t>
            </a:r>
            <a:r>
              <a:rPr lang="es-ES_tradnl" sz="1200" spc="-5" dirty="0" err="1">
                <a:solidFill>
                  <a:schemeClr val="bg1"/>
                </a:solidFill>
                <a:latin typeface="Avenir Next Medium" panose="020B0503020202020204" pitchFamily="34" charset="0"/>
                <a:cs typeface="Arial" panose="020B0604020202020204" pitchFamily="34" charset="0"/>
              </a:rPr>
              <a:t>Insurance</a:t>
            </a:r>
            <a:r>
              <a:rPr lang="es-ES_tradnl" sz="1200" dirty="0"/>
              <a:t> </a:t>
            </a:r>
            <a:r>
              <a:rPr lang="es-ES_tradnl" sz="1200" spc="-5" dirty="0" err="1">
                <a:solidFill>
                  <a:schemeClr val="bg1"/>
                </a:solidFill>
                <a:latin typeface="Avenir Next Medium" panose="020B0503020202020204" pitchFamily="34" charset="0"/>
                <a:cs typeface="Arial" panose="020B0604020202020204" pitchFamily="34" charset="0"/>
              </a:rPr>
              <a:t>Broker</a:t>
            </a:r>
            <a:r>
              <a:rPr lang="es-MX" sz="1200" spc="-5" dirty="0">
                <a:solidFill>
                  <a:schemeClr val="bg1"/>
                </a:solidFill>
                <a:latin typeface="Avenir Next Medium" panose="020B0503020202020204" pitchFamily="34" charset="0"/>
                <a:cs typeface="Arial" panose="020B0604020202020204" pitchFamily="34" charset="0"/>
              </a:rPr>
              <a:t> </a:t>
            </a:r>
            <a:endParaRPr sz="1200" dirty="0">
              <a:solidFill>
                <a:schemeClr val="bg1"/>
              </a:solidFill>
              <a:latin typeface="Avenir Next Medium" panose="020B0503020202020204" pitchFamily="34" charset="0"/>
              <a:cs typeface="Arial" panose="020B0604020202020204" pitchFamily="34" charset="0"/>
            </a:endParaRPr>
          </a:p>
        </p:txBody>
      </p:sp>
      <p:sp>
        <p:nvSpPr>
          <p:cNvPr id="11" name="object 7">
            <a:extLst>
              <a:ext uri="{FF2B5EF4-FFF2-40B4-BE49-F238E27FC236}">
                <a16:creationId xmlns:a16="http://schemas.microsoft.com/office/drawing/2014/main" id="{9F0C2112-FBA7-E6FC-5355-145CC90FA61E}"/>
              </a:ext>
            </a:extLst>
          </p:cNvPr>
          <p:cNvSpPr txBox="1"/>
          <p:nvPr/>
        </p:nvSpPr>
        <p:spPr>
          <a:xfrm>
            <a:off x="1973915" y="5740940"/>
            <a:ext cx="2901352" cy="197490"/>
          </a:xfrm>
          <a:prstGeom prst="rect">
            <a:avLst/>
          </a:prstGeom>
        </p:spPr>
        <p:txBody>
          <a:bodyPr vert="horz" wrap="square" lIns="0" tIns="12700" rIns="0" bIns="0" rtlCol="0">
            <a:spAutoFit/>
          </a:bodyPr>
          <a:lstStyle/>
          <a:p>
            <a:pPr marL="501650" indent="-285750" defTabSz="914400">
              <a:spcBef>
                <a:spcPts val="100"/>
              </a:spcBef>
              <a:buFont typeface="Arial" panose="020B0604020202020204" pitchFamily="34" charset="0"/>
              <a:buChar char="•"/>
            </a:pPr>
            <a:r>
              <a:rPr lang="es-MX" sz="1200" spc="-5" dirty="0">
                <a:solidFill>
                  <a:schemeClr val="bg1"/>
                </a:solidFill>
                <a:latin typeface="Avenir Next Medium" panose="020B0503020202020204" pitchFamily="34" charset="0"/>
                <a:cs typeface="Arial" panose="020B0604020202020204" pitchFamily="34" charset="0"/>
              </a:rPr>
              <a:t>Bolivia - </a:t>
            </a:r>
            <a:r>
              <a:rPr lang="es-ES_tradnl" sz="1200" spc="-5" dirty="0">
                <a:solidFill>
                  <a:schemeClr val="bg1"/>
                </a:solidFill>
                <a:latin typeface="Avenir Next Medium" panose="020B0503020202020204" pitchFamily="34" charset="0"/>
                <a:cs typeface="Arial" panose="020B0604020202020204" pitchFamily="34" charset="0"/>
              </a:rPr>
              <a:t>HP</a:t>
            </a:r>
            <a:r>
              <a:rPr lang="es-ES_tradnl" sz="1200" dirty="0"/>
              <a:t> </a:t>
            </a:r>
            <a:r>
              <a:rPr lang="es-ES_tradnl" sz="1200" spc="-5" dirty="0" err="1">
                <a:solidFill>
                  <a:schemeClr val="bg1"/>
                </a:solidFill>
                <a:latin typeface="Avenir Next Medium" panose="020B0503020202020204" pitchFamily="34" charset="0"/>
                <a:cs typeface="Arial" panose="020B0604020202020204" pitchFamily="34" charset="0"/>
              </a:rPr>
              <a:t>Brokers</a:t>
            </a:r>
            <a:r>
              <a:rPr lang="es-MX" sz="1200" spc="-5" dirty="0">
                <a:solidFill>
                  <a:schemeClr val="bg1"/>
                </a:solidFill>
                <a:latin typeface="Avenir Next Medium" panose="020B0503020202020204" pitchFamily="34" charset="0"/>
                <a:cs typeface="Arial" panose="020B0604020202020204" pitchFamily="34" charset="0"/>
              </a:rPr>
              <a:t> </a:t>
            </a:r>
            <a:endParaRPr sz="1200" dirty="0">
              <a:solidFill>
                <a:schemeClr val="bg1"/>
              </a:solidFill>
              <a:latin typeface="Avenir Next Medium" panose="020B0503020202020204" pitchFamily="34" charset="0"/>
              <a:cs typeface="Arial" panose="020B0604020202020204" pitchFamily="34" charset="0"/>
            </a:endParaRPr>
          </a:p>
        </p:txBody>
      </p:sp>
      <p:sp>
        <p:nvSpPr>
          <p:cNvPr id="13" name="object 7">
            <a:extLst>
              <a:ext uri="{FF2B5EF4-FFF2-40B4-BE49-F238E27FC236}">
                <a16:creationId xmlns:a16="http://schemas.microsoft.com/office/drawing/2014/main" id="{E59E42B0-2CD3-B1BA-BF21-46C7C050DE53}"/>
              </a:ext>
            </a:extLst>
          </p:cNvPr>
          <p:cNvSpPr txBox="1"/>
          <p:nvPr/>
        </p:nvSpPr>
        <p:spPr>
          <a:xfrm>
            <a:off x="1973915" y="6032233"/>
            <a:ext cx="5285118" cy="197490"/>
          </a:xfrm>
          <a:prstGeom prst="rect">
            <a:avLst/>
          </a:prstGeom>
        </p:spPr>
        <p:txBody>
          <a:bodyPr vert="horz" wrap="square" lIns="0" tIns="12700" rIns="0" bIns="0" rtlCol="0">
            <a:spAutoFit/>
          </a:bodyPr>
          <a:lstStyle/>
          <a:p>
            <a:pPr marL="501650" indent="-285750" defTabSz="914400">
              <a:spcBef>
                <a:spcPts val="100"/>
              </a:spcBef>
              <a:buFont typeface="Arial" panose="020B0604020202020204" pitchFamily="34" charset="0"/>
              <a:buChar char="•"/>
            </a:pPr>
            <a:r>
              <a:rPr lang="es-MX" sz="1200" spc="-5" dirty="0">
                <a:solidFill>
                  <a:schemeClr val="bg1"/>
                </a:solidFill>
                <a:latin typeface="Avenir Next Medium" panose="020B0503020202020204" pitchFamily="34" charset="0"/>
                <a:cs typeface="Arial" panose="020B0604020202020204" pitchFamily="34" charset="0"/>
              </a:rPr>
              <a:t>Uruguay - </a:t>
            </a:r>
            <a:r>
              <a:rPr lang="es-ES_tradnl" sz="1200" spc="-5" dirty="0" err="1">
                <a:solidFill>
                  <a:schemeClr val="bg1"/>
                </a:solidFill>
                <a:latin typeface="Avenir Next Medium" panose="020B0503020202020204" pitchFamily="34" charset="0"/>
                <a:cs typeface="Arial" panose="020B0604020202020204" pitchFamily="34" charset="0"/>
              </a:rPr>
              <a:t>Constantinidi</a:t>
            </a:r>
            <a:r>
              <a:rPr lang="es-ES_tradnl" sz="1200" spc="-5" dirty="0">
                <a:solidFill>
                  <a:schemeClr val="bg1"/>
                </a:solidFill>
                <a:latin typeface="Avenir Next Medium" panose="020B0503020202020204" pitchFamily="34" charset="0"/>
                <a:cs typeface="Arial" panose="020B0604020202020204" pitchFamily="34" charset="0"/>
              </a:rPr>
              <a:t> Asesores en Seguros</a:t>
            </a:r>
          </a:p>
        </p:txBody>
      </p:sp>
      <p:grpSp>
        <p:nvGrpSpPr>
          <p:cNvPr id="23" name="Group 22">
            <a:extLst>
              <a:ext uri="{FF2B5EF4-FFF2-40B4-BE49-F238E27FC236}">
                <a16:creationId xmlns:a16="http://schemas.microsoft.com/office/drawing/2014/main" id="{A6BE9CD0-C65E-AF9A-4401-865C07EEEE31}"/>
              </a:ext>
            </a:extLst>
          </p:cNvPr>
          <p:cNvGrpSpPr/>
          <p:nvPr/>
        </p:nvGrpSpPr>
        <p:grpSpPr>
          <a:xfrm>
            <a:off x="-38124" y="4365104"/>
            <a:ext cx="4321777" cy="45719"/>
            <a:chOff x="-2722860" y="391972"/>
            <a:chExt cx="4321777" cy="45719"/>
          </a:xfrm>
          <a:solidFill>
            <a:srgbClr val="00B050"/>
          </a:solidFill>
        </p:grpSpPr>
        <p:sp>
          <p:nvSpPr>
            <p:cNvPr id="24" name="Rectangle 23">
              <a:extLst>
                <a:ext uri="{FF2B5EF4-FFF2-40B4-BE49-F238E27FC236}">
                  <a16:creationId xmlns:a16="http://schemas.microsoft.com/office/drawing/2014/main" id="{880B3591-8C06-3C02-11DD-882272BBC88E}"/>
                </a:ext>
              </a:extLst>
            </p:cNvPr>
            <p:cNvSpPr/>
            <p:nvPr/>
          </p:nvSpPr>
          <p:spPr>
            <a:xfrm>
              <a:off x="-2722860" y="391972"/>
              <a:ext cx="3920607"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5" name="Rectangle 24">
              <a:extLst>
                <a:ext uri="{FF2B5EF4-FFF2-40B4-BE49-F238E27FC236}">
                  <a16:creationId xmlns:a16="http://schemas.microsoft.com/office/drawing/2014/main" id="{1A2AC131-4170-64CE-9E81-E00931433946}"/>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6" name="Rectangle 25">
              <a:extLst>
                <a:ext uri="{FF2B5EF4-FFF2-40B4-BE49-F238E27FC236}">
                  <a16:creationId xmlns:a16="http://schemas.microsoft.com/office/drawing/2014/main" id="{065BE5F5-44C3-C6B6-9850-040D9BFA84FC}"/>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Rectangle 26">
              <a:extLst>
                <a:ext uri="{FF2B5EF4-FFF2-40B4-BE49-F238E27FC236}">
                  <a16:creationId xmlns:a16="http://schemas.microsoft.com/office/drawing/2014/main" id="{67E6973B-3629-ECB7-7CF8-A4190C93AFCB}"/>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angle 27">
              <a:extLst>
                <a:ext uri="{FF2B5EF4-FFF2-40B4-BE49-F238E27FC236}">
                  <a16:creationId xmlns:a16="http://schemas.microsoft.com/office/drawing/2014/main" id="{BA71CA33-A8CE-399A-3350-3858E3E45039}"/>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31" name="Picture 30">
            <a:extLst>
              <a:ext uri="{FF2B5EF4-FFF2-40B4-BE49-F238E27FC236}">
                <a16:creationId xmlns:a16="http://schemas.microsoft.com/office/drawing/2014/main" id="{4DDC2063-798B-A004-E688-E4B709041B5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spTree>
    <p:extLst>
      <p:ext uri="{BB962C8B-B14F-4D97-AF65-F5344CB8AC3E}">
        <p14:creationId xmlns:p14="http://schemas.microsoft.com/office/powerpoint/2010/main" val="3422500603"/>
      </p:ext>
    </p:extLst>
  </p:cSld>
  <p:clrMapOvr>
    <a:masterClrMapping/>
  </p:clrMapOvr>
  <p:transition spd="slow">
    <p:fade/>
  </p:transition>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17E32D-8955-CA96-E39E-C8E998EE7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648" y="-115890"/>
            <a:ext cx="9361040" cy="7034229"/>
          </a:xfrm>
          <a:prstGeom prst="rect">
            <a:avLst/>
          </a:prstGeom>
        </p:spPr>
      </p:pic>
      <p:sp>
        <p:nvSpPr>
          <p:cNvPr id="8" name="Rectangle 5">
            <a:extLst>
              <a:ext uri="{FF2B5EF4-FFF2-40B4-BE49-F238E27FC236}">
                <a16:creationId xmlns:a16="http://schemas.microsoft.com/office/drawing/2014/main" id="{12B2BC1A-D0A6-EE62-A717-141ADCDC3C6D}"/>
              </a:ext>
            </a:extLst>
          </p:cNvPr>
          <p:cNvSpPr/>
          <p:nvPr/>
        </p:nvSpPr>
        <p:spPr>
          <a:xfrm>
            <a:off x="-38124" y="-32351"/>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9" name="Rectangle 18">
            <a:extLst>
              <a:ext uri="{FF2B5EF4-FFF2-40B4-BE49-F238E27FC236}">
                <a16:creationId xmlns:a16="http://schemas.microsoft.com/office/drawing/2014/main" id="{77E63E7F-BC5D-C77D-C6D6-010ED091E4BB}"/>
              </a:ext>
            </a:extLst>
          </p:cNvPr>
          <p:cNvSpPr/>
          <p:nvPr/>
        </p:nvSpPr>
        <p:spPr>
          <a:xfrm rot="5400000">
            <a:off x="2282499" y="-2075569"/>
            <a:ext cx="1109540" cy="5667093"/>
          </a:xfrm>
          <a:prstGeom prst="rect">
            <a:avLst/>
          </a:prstGeom>
          <a:gradFill flip="none" rotWithShape="1">
            <a:gsLst>
              <a:gs pos="49000">
                <a:srgbClr val="00084B">
                  <a:alpha val="58868"/>
                </a:srgbClr>
              </a:gs>
              <a:gs pos="84000">
                <a:srgbClr val="01010D">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Picture 2">
            <a:extLst>
              <a:ext uri="{FF2B5EF4-FFF2-40B4-BE49-F238E27FC236}">
                <a16:creationId xmlns:a16="http://schemas.microsoft.com/office/drawing/2014/main" id="{3E36A997-674C-E200-DBA6-57971CD97C9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6679"/>
                    </a14:imgEffect>
                    <a14:imgEffect>
                      <a14:brightnessContrast contrast="70000"/>
                    </a14:imgEffect>
                  </a14:imgLayer>
                </a14:imgProps>
              </a:ext>
            </a:extLst>
          </a:blip>
          <a:stretch>
            <a:fillRect/>
          </a:stretch>
        </p:blipFill>
        <p:spPr>
          <a:xfrm>
            <a:off x="1426881" y="1584293"/>
            <a:ext cx="2655858" cy="4707704"/>
          </a:xfrm>
          <a:prstGeom prst="rect">
            <a:avLst/>
          </a:prstGeom>
          <a:noFill/>
        </p:spPr>
      </p:pic>
      <p:pic>
        <p:nvPicPr>
          <p:cNvPr id="4" name="Picture 3">
            <a:extLst>
              <a:ext uri="{FF2B5EF4-FFF2-40B4-BE49-F238E27FC236}">
                <a16:creationId xmlns:a16="http://schemas.microsoft.com/office/drawing/2014/main" id="{488CAC6D-EF14-104E-B8DA-0D23A3D6D1E6}"/>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0499"/>
                    </a14:imgEffect>
                    <a14:imgEffect>
                      <a14:brightnessContrast contrast="47000"/>
                    </a14:imgEffect>
                  </a14:imgLayer>
                </a14:imgProps>
              </a:ext>
            </a:extLst>
          </a:blip>
          <a:stretch>
            <a:fillRect/>
          </a:stretch>
        </p:blipFill>
        <p:spPr>
          <a:xfrm>
            <a:off x="4627693" y="1573528"/>
            <a:ext cx="2806064" cy="4937006"/>
          </a:xfrm>
          <a:prstGeom prst="rect">
            <a:avLst/>
          </a:prstGeom>
          <a:noFill/>
        </p:spPr>
      </p:pic>
      <p:pic>
        <p:nvPicPr>
          <p:cNvPr id="11" name="Picture 10">
            <a:extLst>
              <a:ext uri="{FF2B5EF4-FFF2-40B4-BE49-F238E27FC236}">
                <a16:creationId xmlns:a16="http://schemas.microsoft.com/office/drawing/2014/main" id="{F78F5280-DEA8-F19F-A6FA-E17663B51ACF}"/>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8104"/>
                    </a14:imgEffect>
                    <a14:imgEffect>
                      <a14:brightnessContrast contrast="46000"/>
                    </a14:imgEffect>
                  </a14:imgLayer>
                </a14:imgProps>
              </a:ext>
            </a:extLst>
          </a:blip>
          <a:stretch>
            <a:fillRect/>
          </a:stretch>
        </p:blipFill>
        <p:spPr>
          <a:xfrm>
            <a:off x="8032772" y="1576355"/>
            <a:ext cx="2736828" cy="4851124"/>
          </a:xfrm>
          <a:prstGeom prst="rect">
            <a:avLst/>
          </a:prstGeom>
          <a:noFill/>
        </p:spPr>
      </p:pic>
      <p:sp>
        <p:nvSpPr>
          <p:cNvPr id="5" name="Título 1">
            <a:extLst>
              <a:ext uri="{FF2B5EF4-FFF2-40B4-BE49-F238E27FC236}">
                <a16:creationId xmlns:a16="http://schemas.microsoft.com/office/drawing/2014/main" id="{B30E6E2B-5195-B038-1B10-74A52C9C77C2}"/>
              </a:ext>
            </a:extLst>
          </p:cNvPr>
          <p:cNvSpPr>
            <a:spLocks noGrp="1"/>
          </p:cNvSpPr>
          <p:nvPr>
            <p:ph type="title"/>
          </p:nvPr>
        </p:nvSpPr>
        <p:spPr>
          <a:xfrm>
            <a:off x="1537924" y="182951"/>
            <a:ext cx="2779447" cy="1325563"/>
          </a:xfrm>
        </p:spPr>
        <p:txBody>
          <a:bodyPr>
            <a:noAutofit/>
          </a:bodyPr>
          <a:lstStyle/>
          <a:p>
            <a:r>
              <a:rPr lang="es-ES_tradnl" sz="5400" dirty="0">
                <a:solidFill>
                  <a:schemeClr val="bg1"/>
                </a:solidFill>
                <a:latin typeface="Lato Heavy" panose="020F0502020204030203" pitchFamily="34" charset="0"/>
                <a:ea typeface="Lato Heavy" panose="020F0502020204030203" pitchFamily="34" charset="0"/>
                <a:cs typeface="Lato Heavy" panose="020F0502020204030203" pitchFamily="34" charset="0"/>
              </a:rPr>
              <a:t>VISIÓN</a:t>
            </a:r>
            <a:endParaRPr lang="es-ES_tradnl" noProof="0"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grpSp>
        <p:nvGrpSpPr>
          <p:cNvPr id="7" name="Group 6">
            <a:extLst>
              <a:ext uri="{FF2B5EF4-FFF2-40B4-BE49-F238E27FC236}">
                <a16:creationId xmlns:a16="http://schemas.microsoft.com/office/drawing/2014/main" id="{7A806081-8807-9F94-4056-14E42897D052}"/>
              </a:ext>
            </a:extLst>
          </p:cNvPr>
          <p:cNvGrpSpPr/>
          <p:nvPr/>
        </p:nvGrpSpPr>
        <p:grpSpPr>
          <a:xfrm>
            <a:off x="-22448" y="1410876"/>
            <a:ext cx="5541053" cy="45719"/>
            <a:chOff x="-3942136" y="391972"/>
            <a:chExt cx="5541053" cy="45719"/>
          </a:xfrm>
          <a:solidFill>
            <a:srgbClr val="00B050"/>
          </a:solidFill>
        </p:grpSpPr>
        <p:sp>
          <p:nvSpPr>
            <p:cNvPr id="9" name="Rectangle 8">
              <a:extLst>
                <a:ext uri="{FF2B5EF4-FFF2-40B4-BE49-F238E27FC236}">
                  <a16:creationId xmlns:a16="http://schemas.microsoft.com/office/drawing/2014/main" id="{33385117-40E6-D156-2AE0-C4E129646851}"/>
                </a:ext>
              </a:extLst>
            </p:cNvPr>
            <p:cNvSpPr/>
            <p:nvPr/>
          </p:nvSpPr>
          <p:spPr>
            <a:xfrm>
              <a:off x="-3942136" y="391972"/>
              <a:ext cx="513988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 name="Rectangle 9">
              <a:extLst>
                <a:ext uri="{FF2B5EF4-FFF2-40B4-BE49-F238E27FC236}">
                  <a16:creationId xmlns:a16="http://schemas.microsoft.com/office/drawing/2014/main" id="{3D72C7A3-50E9-8C09-0886-96A14E625E03}"/>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angle 11">
              <a:extLst>
                <a:ext uri="{FF2B5EF4-FFF2-40B4-BE49-F238E27FC236}">
                  <a16:creationId xmlns:a16="http://schemas.microsoft.com/office/drawing/2014/main" id="{9FEDB560-9C1D-6D9A-3894-B497C3B4F620}"/>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angle 12">
              <a:extLst>
                <a:ext uri="{FF2B5EF4-FFF2-40B4-BE49-F238E27FC236}">
                  <a16:creationId xmlns:a16="http://schemas.microsoft.com/office/drawing/2014/main" id="{BFAE1A02-F427-E022-55BA-1BEAB06CABF9}"/>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Rectangle 13">
              <a:extLst>
                <a:ext uri="{FF2B5EF4-FFF2-40B4-BE49-F238E27FC236}">
                  <a16:creationId xmlns:a16="http://schemas.microsoft.com/office/drawing/2014/main" id="{7072FE68-9BCD-6865-A591-66D704C9A2B9}"/>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16" name="Rectangle 15">
            <a:extLst>
              <a:ext uri="{FF2B5EF4-FFF2-40B4-BE49-F238E27FC236}">
                <a16:creationId xmlns:a16="http://schemas.microsoft.com/office/drawing/2014/main" id="{43DB0D61-9D5C-46CD-D2DB-67ED61E73227}"/>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Rectangle 16">
            <a:extLst>
              <a:ext uri="{FF2B5EF4-FFF2-40B4-BE49-F238E27FC236}">
                <a16:creationId xmlns:a16="http://schemas.microsoft.com/office/drawing/2014/main" id="{BCDA7380-EF07-A589-6E43-71BD666323E6}"/>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8" name="Picture 17">
            <a:extLst>
              <a:ext uri="{FF2B5EF4-FFF2-40B4-BE49-F238E27FC236}">
                <a16:creationId xmlns:a16="http://schemas.microsoft.com/office/drawing/2014/main" id="{1642ABD3-2768-6295-85FA-D3EBF6B9A64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spTree>
    <p:extLst>
      <p:ext uri="{BB962C8B-B14F-4D97-AF65-F5344CB8AC3E}">
        <p14:creationId xmlns:p14="http://schemas.microsoft.com/office/powerpoint/2010/main" val="855523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8332C4-6E22-BE1A-B6F1-3AA921A4F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9404" y="-81391"/>
            <a:ext cx="9210872" cy="7020780"/>
          </a:xfrm>
          <a:prstGeom prst="rect">
            <a:avLst/>
          </a:prstGeom>
        </p:spPr>
      </p:pic>
      <p:sp>
        <p:nvSpPr>
          <p:cNvPr id="13" name="Rectangle 5">
            <a:extLst>
              <a:ext uri="{FF2B5EF4-FFF2-40B4-BE49-F238E27FC236}">
                <a16:creationId xmlns:a16="http://schemas.microsoft.com/office/drawing/2014/main" id="{3BBE7F85-01D8-AB75-4134-3039D46E47FA}"/>
              </a:ext>
            </a:extLst>
          </p:cNvPr>
          <p:cNvSpPr/>
          <p:nvPr/>
        </p:nvSpPr>
        <p:spPr>
          <a:xfrm>
            <a:off x="-57970" y="-10566"/>
            <a:ext cx="11712456"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 name="1 CuadroTexto">
            <a:extLst>
              <a:ext uri="{FF2B5EF4-FFF2-40B4-BE49-F238E27FC236}">
                <a16:creationId xmlns:a16="http://schemas.microsoft.com/office/drawing/2014/main" id="{8DEF3B66-30B3-F550-C616-B7E36722B351}"/>
              </a:ext>
            </a:extLst>
          </p:cNvPr>
          <p:cNvSpPr txBox="1"/>
          <p:nvPr/>
        </p:nvSpPr>
        <p:spPr>
          <a:xfrm>
            <a:off x="3073351" y="2832039"/>
            <a:ext cx="3310446" cy="523220"/>
          </a:xfrm>
          <a:prstGeom prst="rect">
            <a:avLst/>
          </a:prstGeom>
          <a:noFill/>
        </p:spPr>
        <p:txBody>
          <a:bodyPr wrap="square" rtlCol="0">
            <a:spAutoFit/>
          </a:bodyPr>
          <a:lstStyle/>
          <a:p>
            <a:pPr algn="just">
              <a:buClr>
                <a:srgbClr val="000000"/>
              </a:buClr>
              <a:buFont typeface="Arial"/>
              <a:buNone/>
            </a:pPr>
            <a:r>
              <a:rPr lang="es-MX" sz="1400" kern="0" dirty="0">
                <a:solidFill>
                  <a:schemeClr val="bg1"/>
                </a:solidFill>
                <a:latin typeface="Avenir Next Medium" panose="020B0503020202020204" pitchFamily="34" charset="0"/>
                <a:cs typeface="Arial"/>
                <a:sym typeface="Arial"/>
              </a:rPr>
              <a:t>Desarrollo de relaciones a largo plazo con clientes y socios – suscriptor.</a:t>
            </a:r>
            <a:endParaRPr lang="es-MX" sz="1600" kern="0" dirty="0">
              <a:solidFill>
                <a:schemeClr val="bg1"/>
              </a:solidFill>
              <a:latin typeface="Avenir Next Medium" panose="020B0503020202020204" pitchFamily="34" charset="0"/>
              <a:cs typeface="Arial"/>
              <a:sym typeface="Arial"/>
            </a:endParaRPr>
          </a:p>
        </p:txBody>
      </p:sp>
      <p:sp>
        <p:nvSpPr>
          <p:cNvPr id="4" name="3 CuadroTexto">
            <a:extLst>
              <a:ext uri="{FF2B5EF4-FFF2-40B4-BE49-F238E27FC236}">
                <a16:creationId xmlns:a16="http://schemas.microsoft.com/office/drawing/2014/main" id="{0B6202BE-E2C0-B57C-E50F-825E5FFBF654}"/>
              </a:ext>
            </a:extLst>
          </p:cNvPr>
          <p:cNvSpPr txBox="1"/>
          <p:nvPr/>
        </p:nvSpPr>
        <p:spPr>
          <a:xfrm>
            <a:off x="1554197" y="548680"/>
            <a:ext cx="3899035" cy="1384995"/>
          </a:xfrm>
          <a:prstGeom prst="rect">
            <a:avLst/>
          </a:prstGeom>
          <a:noFill/>
        </p:spPr>
        <p:txBody>
          <a:bodyPr wrap="square" rtlCol="0">
            <a:spAutoFit/>
          </a:bodyPr>
          <a:lstStyle/>
          <a:p>
            <a:pPr algn="ctr"/>
            <a:r>
              <a:rPr lang="es-ES_tradnl" sz="4200" b="1" kern="0" cap="all" dirty="0">
                <a:solidFill>
                  <a:schemeClr val="bg1"/>
                </a:solidFill>
                <a:latin typeface="Lato" panose="020F0502020204030203" pitchFamily="34" charset="0"/>
                <a:ea typeface="Lato" panose="020F0502020204030203" pitchFamily="34" charset="0"/>
                <a:cs typeface="Lato" panose="020F0502020204030203" pitchFamily="34" charset="0"/>
                <a:sym typeface="Lato"/>
              </a:rPr>
              <a:t>Fortalezas /</a:t>
            </a:r>
          </a:p>
          <a:p>
            <a:pPr algn="ctr"/>
            <a:r>
              <a:rPr lang="es-ES_tradnl" sz="4200" b="1" kern="0" cap="all" dirty="0">
                <a:solidFill>
                  <a:schemeClr val="bg1"/>
                </a:solidFill>
                <a:latin typeface="Lato" panose="020F0502020204030203" pitchFamily="34" charset="0"/>
                <a:ea typeface="Lato" panose="020F0502020204030203" pitchFamily="34" charset="0"/>
                <a:cs typeface="Lato" panose="020F0502020204030203" pitchFamily="34" charset="0"/>
                <a:sym typeface="Lato"/>
              </a:rPr>
              <a:t>Capacidades </a:t>
            </a:r>
          </a:p>
        </p:txBody>
      </p:sp>
      <p:pic>
        <p:nvPicPr>
          <p:cNvPr id="6" name="Graphic 5" descr="City outline">
            <a:extLst>
              <a:ext uri="{FF2B5EF4-FFF2-40B4-BE49-F238E27FC236}">
                <a16:creationId xmlns:a16="http://schemas.microsoft.com/office/drawing/2014/main" id="{F6F4F36A-181F-861D-2231-0F3B98F0354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51584" y="4070353"/>
            <a:ext cx="622806" cy="622806"/>
          </a:xfrm>
          <a:prstGeom prst="rect">
            <a:avLst/>
          </a:prstGeom>
        </p:spPr>
      </p:pic>
      <p:pic>
        <p:nvPicPr>
          <p:cNvPr id="8" name="Graphic 7" descr="Cycle with people with solid fill">
            <a:extLst>
              <a:ext uri="{FF2B5EF4-FFF2-40B4-BE49-F238E27FC236}">
                <a16:creationId xmlns:a16="http://schemas.microsoft.com/office/drawing/2014/main" id="{1ED78A6A-C88F-98BA-F2D3-2715E3F1D47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51584" y="2780928"/>
            <a:ext cx="650866" cy="650866"/>
          </a:xfrm>
          <a:prstGeom prst="rect">
            <a:avLst/>
          </a:prstGeom>
        </p:spPr>
      </p:pic>
      <p:pic>
        <p:nvPicPr>
          <p:cNvPr id="10" name="Graphic 9" descr="Earth globe: Americas with solid fill">
            <a:extLst>
              <a:ext uri="{FF2B5EF4-FFF2-40B4-BE49-F238E27FC236}">
                <a16:creationId xmlns:a16="http://schemas.microsoft.com/office/drawing/2014/main" id="{78B5911D-D491-F94B-4813-4D9EF50C5183}"/>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367051" y="5252905"/>
            <a:ext cx="638154" cy="638154"/>
          </a:xfrm>
          <a:prstGeom prst="rect">
            <a:avLst/>
          </a:prstGeom>
        </p:spPr>
      </p:pic>
      <p:sp>
        <p:nvSpPr>
          <p:cNvPr id="11" name="1 CuadroTexto">
            <a:extLst>
              <a:ext uri="{FF2B5EF4-FFF2-40B4-BE49-F238E27FC236}">
                <a16:creationId xmlns:a16="http://schemas.microsoft.com/office/drawing/2014/main" id="{A61B3484-A12E-00D1-727F-38D47C9C2022}"/>
              </a:ext>
            </a:extLst>
          </p:cNvPr>
          <p:cNvSpPr txBox="1"/>
          <p:nvPr/>
        </p:nvSpPr>
        <p:spPr>
          <a:xfrm>
            <a:off x="3073352" y="4099989"/>
            <a:ext cx="3384375" cy="523220"/>
          </a:xfrm>
          <a:prstGeom prst="rect">
            <a:avLst/>
          </a:prstGeom>
          <a:noFill/>
        </p:spPr>
        <p:txBody>
          <a:bodyPr wrap="square" rtlCol="0">
            <a:spAutoFit/>
          </a:bodyPr>
          <a:lstStyle/>
          <a:p>
            <a:pPr algn="just">
              <a:buClr>
                <a:srgbClr val="000000"/>
              </a:buClr>
              <a:buFont typeface="Arial"/>
              <a:buNone/>
            </a:pPr>
            <a:r>
              <a:rPr lang="es-MX" sz="1400" kern="0" dirty="0">
                <a:solidFill>
                  <a:schemeClr val="bg1"/>
                </a:solidFill>
                <a:latin typeface="Avenir Next Medium" panose="020B0503020202020204" pitchFamily="34" charset="0"/>
                <a:cs typeface="Arial"/>
                <a:sym typeface="Arial"/>
              </a:rPr>
              <a:t>Oficinas Internacionales, networking y experiencia local.</a:t>
            </a:r>
            <a:endParaRPr lang="es-MX" sz="1600" kern="0" dirty="0">
              <a:solidFill>
                <a:schemeClr val="bg1"/>
              </a:solidFill>
              <a:latin typeface="Avenir Next Medium" panose="020B0503020202020204" pitchFamily="34" charset="0"/>
              <a:cs typeface="Arial"/>
              <a:sym typeface="Arial"/>
            </a:endParaRPr>
          </a:p>
        </p:txBody>
      </p:sp>
      <p:sp>
        <p:nvSpPr>
          <p:cNvPr id="12" name="1 CuadroTexto">
            <a:extLst>
              <a:ext uri="{FF2B5EF4-FFF2-40B4-BE49-F238E27FC236}">
                <a16:creationId xmlns:a16="http://schemas.microsoft.com/office/drawing/2014/main" id="{BE0AB7AF-842C-871B-DB38-D6117E47CEE8}"/>
              </a:ext>
            </a:extLst>
          </p:cNvPr>
          <p:cNvSpPr txBox="1"/>
          <p:nvPr/>
        </p:nvSpPr>
        <p:spPr>
          <a:xfrm>
            <a:off x="3073351" y="5310372"/>
            <a:ext cx="3240360" cy="523220"/>
          </a:xfrm>
          <a:prstGeom prst="rect">
            <a:avLst/>
          </a:prstGeom>
          <a:noFill/>
        </p:spPr>
        <p:txBody>
          <a:bodyPr wrap="square" rtlCol="0">
            <a:spAutoFit/>
          </a:bodyPr>
          <a:lstStyle/>
          <a:p>
            <a:pPr algn="just">
              <a:buClr>
                <a:srgbClr val="000000"/>
              </a:buClr>
              <a:buFont typeface="Arial"/>
              <a:buNone/>
            </a:pPr>
            <a:r>
              <a:rPr lang="es-MX" sz="1400" kern="0" dirty="0">
                <a:solidFill>
                  <a:schemeClr val="bg1"/>
                </a:solidFill>
                <a:latin typeface="Avenir Next Medium" panose="020B0503020202020204" pitchFamily="34" charset="0"/>
                <a:cs typeface="Arial"/>
                <a:sym typeface="Arial"/>
              </a:rPr>
              <a:t>Clientes y esferas de interés en todo el mundo.</a:t>
            </a:r>
            <a:endParaRPr lang="es-MX" sz="1600" kern="0" dirty="0">
              <a:solidFill>
                <a:schemeClr val="bg1"/>
              </a:solidFill>
              <a:latin typeface="Avenir Next Medium" panose="020B0503020202020204" pitchFamily="34" charset="0"/>
              <a:cs typeface="Arial"/>
              <a:sym typeface="Arial"/>
            </a:endParaRPr>
          </a:p>
        </p:txBody>
      </p:sp>
      <p:cxnSp>
        <p:nvCxnSpPr>
          <p:cNvPr id="15" name="Straight Connector 14">
            <a:extLst>
              <a:ext uri="{FF2B5EF4-FFF2-40B4-BE49-F238E27FC236}">
                <a16:creationId xmlns:a16="http://schemas.microsoft.com/office/drawing/2014/main" id="{BD51496B-99C4-C3CB-030F-5A651A43EDDA}"/>
              </a:ext>
            </a:extLst>
          </p:cNvPr>
          <p:cNvCxnSpPr/>
          <p:nvPr/>
        </p:nvCxnSpPr>
        <p:spPr>
          <a:xfrm>
            <a:off x="3197735" y="3374911"/>
            <a:ext cx="12961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D6DEFF3-15F2-E0DE-303A-4370F9C78372}"/>
              </a:ext>
            </a:extLst>
          </p:cNvPr>
          <p:cNvCxnSpPr/>
          <p:nvPr/>
        </p:nvCxnSpPr>
        <p:spPr>
          <a:xfrm>
            <a:off x="3197735" y="4610587"/>
            <a:ext cx="12961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798166-6EE1-3D13-78E0-20B50C872320}"/>
              </a:ext>
            </a:extLst>
          </p:cNvPr>
          <p:cNvCxnSpPr/>
          <p:nvPr/>
        </p:nvCxnSpPr>
        <p:spPr>
          <a:xfrm>
            <a:off x="3197735" y="5870976"/>
            <a:ext cx="12961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1C90B9D-0EE1-464F-5C7E-33E1653930EF}"/>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Rectangle 22">
            <a:extLst>
              <a:ext uri="{FF2B5EF4-FFF2-40B4-BE49-F238E27FC236}">
                <a16:creationId xmlns:a16="http://schemas.microsoft.com/office/drawing/2014/main" id="{97AA0549-713D-1FC6-24B7-7CE006984EB5}"/>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24" name="Group 23">
            <a:extLst>
              <a:ext uri="{FF2B5EF4-FFF2-40B4-BE49-F238E27FC236}">
                <a16:creationId xmlns:a16="http://schemas.microsoft.com/office/drawing/2014/main" id="{78186125-21FC-23E3-C29F-4C1BB4F1DC16}"/>
              </a:ext>
            </a:extLst>
          </p:cNvPr>
          <p:cNvGrpSpPr/>
          <p:nvPr/>
        </p:nvGrpSpPr>
        <p:grpSpPr>
          <a:xfrm>
            <a:off x="-38126" y="2231152"/>
            <a:ext cx="6259910" cy="45720"/>
            <a:chOff x="-4660993" y="391972"/>
            <a:chExt cx="6259910" cy="45720"/>
          </a:xfrm>
          <a:solidFill>
            <a:srgbClr val="00B050"/>
          </a:solidFill>
        </p:grpSpPr>
        <p:sp>
          <p:nvSpPr>
            <p:cNvPr id="25" name="Rectangle 24">
              <a:extLst>
                <a:ext uri="{FF2B5EF4-FFF2-40B4-BE49-F238E27FC236}">
                  <a16:creationId xmlns:a16="http://schemas.microsoft.com/office/drawing/2014/main" id="{2841A0DF-522C-5AD7-83E8-4D7B665211B4}"/>
                </a:ext>
              </a:extLst>
            </p:cNvPr>
            <p:cNvSpPr/>
            <p:nvPr/>
          </p:nvSpPr>
          <p:spPr>
            <a:xfrm>
              <a:off x="-4660993" y="391973"/>
              <a:ext cx="5858742"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6" name="Rectangle 25">
              <a:extLst>
                <a:ext uri="{FF2B5EF4-FFF2-40B4-BE49-F238E27FC236}">
                  <a16:creationId xmlns:a16="http://schemas.microsoft.com/office/drawing/2014/main" id="{1967D057-3247-740E-C907-9F4FC8B36DF7}"/>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Rectangle 26">
              <a:extLst>
                <a:ext uri="{FF2B5EF4-FFF2-40B4-BE49-F238E27FC236}">
                  <a16:creationId xmlns:a16="http://schemas.microsoft.com/office/drawing/2014/main" id="{6F5158E3-3649-CF76-6004-20CB677C2452}"/>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angle 27">
              <a:extLst>
                <a:ext uri="{FF2B5EF4-FFF2-40B4-BE49-F238E27FC236}">
                  <a16:creationId xmlns:a16="http://schemas.microsoft.com/office/drawing/2014/main" id="{C1D235CD-6C1E-A4F6-A6E0-609724302FC1}"/>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Rectangle 28">
              <a:extLst>
                <a:ext uri="{FF2B5EF4-FFF2-40B4-BE49-F238E27FC236}">
                  <a16:creationId xmlns:a16="http://schemas.microsoft.com/office/drawing/2014/main" id="{5A6EBD06-4C8B-7072-1437-C500D37241CC}"/>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30" name="Picture 29">
            <a:extLst>
              <a:ext uri="{FF2B5EF4-FFF2-40B4-BE49-F238E27FC236}">
                <a16:creationId xmlns:a16="http://schemas.microsoft.com/office/drawing/2014/main" id="{54EDDA5F-9025-E634-B2F9-5BF4E77F920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spTree>
    <p:extLst>
      <p:ext uri="{BB962C8B-B14F-4D97-AF65-F5344CB8AC3E}">
        <p14:creationId xmlns:p14="http://schemas.microsoft.com/office/powerpoint/2010/main" val="381770151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04E89305-5FE6-52B5-0BF2-1F8C6F43A464}"/>
              </a:ext>
            </a:extLst>
          </p:cNvPr>
          <p:cNvPicPr>
            <a:picLocks noChangeAspect="1"/>
          </p:cNvPicPr>
          <p:nvPr/>
        </p:nvPicPr>
        <p:blipFill rotWithShape="1">
          <a:blip r:embed="rId2">
            <a:extLst>
              <a:ext uri="{28A0092B-C50C-407E-A947-70E740481C1C}">
                <a14:useLocalDpi xmlns:a14="http://schemas.microsoft.com/office/drawing/2010/main" val="0"/>
              </a:ext>
            </a:extLst>
          </a:blip>
          <a:srcRect r="15534"/>
          <a:stretch/>
        </p:blipFill>
        <p:spPr>
          <a:xfrm>
            <a:off x="-24680" y="-210949"/>
            <a:ext cx="12529392" cy="7312357"/>
          </a:xfrm>
          <a:prstGeom prst="rect">
            <a:avLst/>
          </a:prstGeom>
        </p:spPr>
      </p:pic>
      <p:sp>
        <p:nvSpPr>
          <p:cNvPr id="4" name="1 CuadroTexto">
            <a:extLst>
              <a:ext uri="{FF2B5EF4-FFF2-40B4-BE49-F238E27FC236}">
                <a16:creationId xmlns:a16="http://schemas.microsoft.com/office/drawing/2014/main" id="{69BD74C6-8376-5227-1686-0F842F4E7821}"/>
              </a:ext>
            </a:extLst>
          </p:cNvPr>
          <p:cNvSpPr txBox="1"/>
          <p:nvPr/>
        </p:nvSpPr>
        <p:spPr>
          <a:xfrm>
            <a:off x="2773058" y="2161234"/>
            <a:ext cx="1370457"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Argentina </a:t>
            </a:r>
            <a:endParaRPr lang="es-MX" sz="2400" kern="0" dirty="0">
              <a:solidFill>
                <a:srgbClr val="002060"/>
              </a:solidFill>
              <a:latin typeface="Avenir Next Medium" panose="020B0503020202020204" pitchFamily="34" charset="0"/>
              <a:cs typeface="Arial"/>
              <a:sym typeface="Arial"/>
            </a:endParaRPr>
          </a:p>
        </p:txBody>
      </p:sp>
      <p:sp>
        <p:nvSpPr>
          <p:cNvPr id="57" name="Rectangle 56">
            <a:extLst>
              <a:ext uri="{FF2B5EF4-FFF2-40B4-BE49-F238E27FC236}">
                <a16:creationId xmlns:a16="http://schemas.microsoft.com/office/drawing/2014/main" id="{7ED5D2E3-BC1D-4FBA-E2D9-6B7415B77DB4}"/>
              </a:ext>
            </a:extLst>
          </p:cNvPr>
          <p:cNvSpPr/>
          <p:nvPr/>
        </p:nvSpPr>
        <p:spPr>
          <a:xfrm rot="5400000">
            <a:off x="6559613" y="-6544696"/>
            <a:ext cx="921082" cy="14521716"/>
          </a:xfrm>
          <a:prstGeom prst="rect">
            <a:avLst/>
          </a:prstGeom>
          <a:gradFill>
            <a:gsLst>
              <a:gs pos="49000">
                <a:srgbClr val="00084B">
                  <a:alpha val="59000"/>
                </a:srgbClr>
              </a:gs>
              <a:gs pos="84000">
                <a:srgbClr val="01010D">
                  <a:alpha val="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3 CuadroTexto">
            <a:extLst>
              <a:ext uri="{FF2B5EF4-FFF2-40B4-BE49-F238E27FC236}">
                <a16:creationId xmlns:a16="http://schemas.microsoft.com/office/drawing/2014/main" id="{2F1BCDF7-C046-28E6-E7EF-C178984379DF}"/>
              </a:ext>
            </a:extLst>
          </p:cNvPr>
          <p:cNvSpPr txBox="1"/>
          <p:nvPr/>
        </p:nvSpPr>
        <p:spPr>
          <a:xfrm>
            <a:off x="815681" y="283298"/>
            <a:ext cx="10202505" cy="769441"/>
          </a:xfrm>
          <a:prstGeom prst="rect">
            <a:avLst/>
          </a:prstGeom>
          <a:noFill/>
        </p:spPr>
        <p:txBody>
          <a:bodyPr wrap="square" rtlCol="0">
            <a:spAutoFit/>
          </a:bodyPr>
          <a:lstStyle/>
          <a:p>
            <a:r>
              <a:rPr lang="es-ES_tradnl" sz="4400" b="1" kern="0" cap="all" dirty="0">
                <a:solidFill>
                  <a:schemeClr val="bg1"/>
                </a:solidFill>
                <a:latin typeface="Lato Heavy" panose="020F0502020204030203" pitchFamily="34" charset="0"/>
                <a:ea typeface="Lato Heavy" panose="020F0502020204030203" pitchFamily="34" charset="0"/>
                <a:cs typeface="Lato Heavy" panose="020F0502020204030203" pitchFamily="34" charset="0"/>
                <a:sym typeface="Lato"/>
              </a:rPr>
              <a:t>Países con </a:t>
            </a:r>
            <a:r>
              <a:rPr lang="es-ES_tradnl" sz="4400" b="1" kern="0" cap="all" dirty="0" err="1">
                <a:solidFill>
                  <a:schemeClr val="bg1"/>
                </a:solidFill>
                <a:latin typeface="Lato Heavy" panose="020F0502020204030203" pitchFamily="34" charset="0"/>
                <a:ea typeface="Lato Heavy" panose="020F0502020204030203" pitchFamily="34" charset="0"/>
                <a:cs typeface="Lato Heavy" panose="020F0502020204030203" pitchFamily="34" charset="0"/>
                <a:sym typeface="Lato"/>
              </a:rPr>
              <a:t>Retail</a:t>
            </a:r>
            <a:r>
              <a:rPr lang="es-ES_tradnl" sz="4400" b="1" kern="0" cap="all" dirty="0">
                <a:solidFill>
                  <a:schemeClr val="bg1"/>
                </a:solidFill>
                <a:latin typeface="Lato Heavy" panose="020F0502020204030203" pitchFamily="34" charset="0"/>
                <a:ea typeface="Lato Heavy" panose="020F0502020204030203" pitchFamily="34" charset="0"/>
                <a:cs typeface="Lato Heavy" panose="020F0502020204030203" pitchFamily="34" charset="0"/>
                <a:sym typeface="Lato"/>
              </a:rPr>
              <a:t> y Reaseguro</a:t>
            </a:r>
          </a:p>
        </p:txBody>
      </p:sp>
      <p:sp>
        <p:nvSpPr>
          <p:cNvPr id="7" name="1 CuadroTexto">
            <a:extLst>
              <a:ext uri="{FF2B5EF4-FFF2-40B4-BE49-F238E27FC236}">
                <a16:creationId xmlns:a16="http://schemas.microsoft.com/office/drawing/2014/main" id="{3DD4EBE3-4A7B-D678-835A-815A3ED78BAE}"/>
              </a:ext>
            </a:extLst>
          </p:cNvPr>
          <p:cNvSpPr txBox="1"/>
          <p:nvPr/>
        </p:nvSpPr>
        <p:spPr>
          <a:xfrm>
            <a:off x="2837030" y="1465620"/>
            <a:ext cx="1245052" cy="523220"/>
          </a:xfrm>
          <a:prstGeom prst="rect">
            <a:avLst/>
          </a:prstGeom>
          <a:noFill/>
        </p:spPr>
        <p:txBody>
          <a:bodyPr wrap="square" rtlCol="0">
            <a:spAutoFit/>
          </a:bodyPr>
          <a:lstStyle/>
          <a:p>
            <a:pPr algn="ctr">
              <a:buClr>
                <a:srgbClr val="000000"/>
              </a:buClr>
              <a:buFont typeface="Arial"/>
              <a:buNone/>
            </a:pPr>
            <a:r>
              <a:rPr lang="es-MX" sz="2800" kern="0" dirty="0">
                <a:solidFill>
                  <a:schemeClr val="bg1"/>
                </a:solidFill>
                <a:latin typeface="Avenir Next Medium" panose="020B0503020202020204" pitchFamily="34" charset="0"/>
                <a:cs typeface="Arial"/>
                <a:sym typeface="Arial"/>
              </a:rPr>
              <a:t>País</a:t>
            </a:r>
            <a:endParaRPr lang="es-MX" sz="3200" kern="0" dirty="0">
              <a:solidFill>
                <a:schemeClr val="bg1"/>
              </a:solidFill>
              <a:latin typeface="Avenir Next Medium" panose="020B0503020202020204" pitchFamily="34" charset="0"/>
              <a:cs typeface="Arial"/>
              <a:sym typeface="Arial"/>
            </a:endParaRPr>
          </a:p>
        </p:txBody>
      </p:sp>
      <p:sp>
        <p:nvSpPr>
          <p:cNvPr id="8" name="1 CuadroTexto">
            <a:extLst>
              <a:ext uri="{FF2B5EF4-FFF2-40B4-BE49-F238E27FC236}">
                <a16:creationId xmlns:a16="http://schemas.microsoft.com/office/drawing/2014/main" id="{A30789D1-F8BF-85D3-0C7B-C37EDE504352}"/>
              </a:ext>
            </a:extLst>
          </p:cNvPr>
          <p:cNvSpPr txBox="1"/>
          <p:nvPr/>
        </p:nvSpPr>
        <p:spPr>
          <a:xfrm>
            <a:off x="5692191" y="1496398"/>
            <a:ext cx="1245052" cy="461665"/>
          </a:xfrm>
          <a:prstGeom prst="rect">
            <a:avLst/>
          </a:prstGeom>
          <a:noFill/>
        </p:spPr>
        <p:txBody>
          <a:bodyPr wrap="square" rtlCol="0">
            <a:spAutoFit/>
          </a:bodyPr>
          <a:lstStyle/>
          <a:p>
            <a:pPr algn="ctr">
              <a:buClr>
                <a:srgbClr val="000000"/>
              </a:buClr>
              <a:buFont typeface="Arial"/>
              <a:buNone/>
            </a:pPr>
            <a:r>
              <a:rPr lang="es-MX" sz="2400" kern="0" dirty="0">
                <a:solidFill>
                  <a:schemeClr val="bg1"/>
                </a:solidFill>
                <a:latin typeface="Avenir Next Medium" panose="020B0503020202020204" pitchFamily="34" charset="0"/>
                <a:cs typeface="Arial"/>
                <a:sym typeface="Arial"/>
              </a:rPr>
              <a:t>Retail</a:t>
            </a:r>
            <a:endParaRPr lang="es-MX" sz="4000" kern="0" dirty="0">
              <a:solidFill>
                <a:schemeClr val="bg1"/>
              </a:solidFill>
              <a:latin typeface="Avenir Next Medium" panose="020B0503020202020204" pitchFamily="34" charset="0"/>
              <a:cs typeface="Arial"/>
              <a:sym typeface="Arial"/>
            </a:endParaRPr>
          </a:p>
        </p:txBody>
      </p:sp>
      <p:sp>
        <p:nvSpPr>
          <p:cNvPr id="10" name="1 CuadroTexto">
            <a:extLst>
              <a:ext uri="{FF2B5EF4-FFF2-40B4-BE49-F238E27FC236}">
                <a16:creationId xmlns:a16="http://schemas.microsoft.com/office/drawing/2014/main" id="{24D7AF08-9EA4-7E45-FEAE-2487D8EFED0C}"/>
              </a:ext>
            </a:extLst>
          </p:cNvPr>
          <p:cNvSpPr txBox="1"/>
          <p:nvPr/>
        </p:nvSpPr>
        <p:spPr>
          <a:xfrm>
            <a:off x="8112224" y="1472923"/>
            <a:ext cx="1960496" cy="461665"/>
          </a:xfrm>
          <a:prstGeom prst="rect">
            <a:avLst/>
          </a:prstGeom>
          <a:noFill/>
        </p:spPr>
        <p:txBody>
          <a:bodyPr wrap="square" rtlCol="0">
            <a:spAutoFit/>
          </a:bodyPr>
          <a:lstStyle/>
          <a:p>
            <a:pPr algn="ctr">
              <a:buClr>
                <a:srgbClr val="000000"/>
              </a:buClr>
              <a:buFont typeface="Arial"/>
              <a:buNone/>
            </a:pPr>
            <a:r>
              <a:rPr lang="es-MX" sz="2400" kern="0" dirty="0">
                <a:solidFill>
                  <a:schemeClr val="bg1"/>
                </a:solidFill>
                <a:latin typeface="Avenir Next Medium" panose="020B0503020202020204" pitchFamily="34" charset="0"/>
                <a:cs typeface="Arial"/>
                <a:sym typeface="Arial"/>
              </a:rPr>
              <a:t>Reaseguro</a:t>
            </a:r>
            <a:endParaRPr lang="es-MX" sz="2100" kern="0" dirty="0">
              <a:solidFill>
                <a:schemeClr val="bg1"/>
              </a:solidFill>
              <a:latin typeface="Avenir Next Medium" panose="020B0503020202020204" pitchFamily="34" charset="0"/>
              <a:cs typeface="Arial"/>
              <a:sym typeface="Arial"/>
            </a:endParaRPr>
          </a:p>
        </p:txBody>
      </p:sp>
      <p:sp>
        <p:nvSpPr>
          <p:cNvPr id="11" name="1 CuadroTexto">
            <a:extLst>
              <a:ext uri="{FF2B5EF4-FFF2-40B4-BE49-F238E27FC236}">
                <a16:creationId xmlns:a16="http://schemas.microsoft.com/office/drawing/2014/main" id="{B28656FF-8BAE-984B-4C4C-67F6C14C1A89}"/>
              </a:ext>
            </a:extLst>
          </p:cNvPr>
          <p:cNvSpPr txBox="1"/>
          <p:nvPr/>
        </p:nvSpPr>
        <p:spPr>
          <a:xfrm>
            <a:off x="2837030" y="2745535"/>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Brasil </a:t>
            </a:r>
            <a:endParaRPr lang="es-MX" sz="2400" kern="0" dirty="0">
              <a:solidFill>
                <a:srgbClr val="002060"/>
              </a:solidFill>
              <a:latin typeface="Avenir Next Medium" panose="020B0503020202020204" pitchFamily="34" charset="0"/>
              <a:cs typeface="Arial"/>
              <a:sym typeface="Arial"/>
            </a:endParaRPr>
          </a:p>
        </p:txBody>
      </p:sp>
      <p:sp>
        <p:nvSpPr>
          <p:cNvPr id="12" name="1 CuadroTexto">
            <a:extLst>
              <a:ext uri="{FF2B5EF4-FFF2-40B4-BE49-F238E27FC236}">
                <a16:creationId xmlns:a16="http://schemas.microsoft.com/office/drawing/2014/main" id="{BF1E1210-C084-480A-81DC-328F0025A410}"/>
              </a:ext>
            </a:extLst>
          </p:cNvPr>
          <p:cNvSpPr txBox="1"/>
          <p:nvPr/>
        </p:nvSpPr>
        <p:spPr>
          <a:xfrm>
            <a:off x="2837030" y="3286206"/>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Chile</a:t>
            </a:r>
            <a:endParaRPr lang="es-MX" sz="2400" kern="0" dirty="0">
              <a:solidFill>
                <a:srgbClr val="002060"/>
              </a:solidFill>
              <a:latin typeface="Avenir Next Medium" panose="020B0503020202020204" pitchFamily="34" charset="0"/>
              <a:cs typeface="Arial"/>
              <a:sym typeface="Arial"/>
            </a:endParaRPr>
          </a:p>
        </p:txBody>
      </p:sp>
      <p:sp>
        <p:nvSpPr>
          <p:cNvPr id="13" name="1 CuadroTexto">
            <a:extLst>
              <a:ext uri="{FF2B5EF4-FFF2-40B4-BE49-F238E27FC236}">
                <a16:creationId xmlns:a16="http://schemas.microsoft.com/office/drawing/2014/main" id="{35D8EA88-07BB-41A6-CB9F-68912509EC84}"/>
              </a:ext>
            </a:extLst>
          </p:cNvPr>
          <p:cNvSpPr txBox="1"/>
          <p:nvPr/>
        </p:nvSpPr>
        <p:spPr>
          <a:xfrm>
            <a:off x="2711626" y="3826877"/>
            <a:ext cx="1495861"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Colombia</a:t>
            </a:r>
            <a:endParaRPr lang="es-MX" sz="2400" kern="0" dirty="0">
              <a:solidFill>
                <a:srgbClr val="002060"/>
              </a:solidFill>
              <a:latin typeface="Avenir Next Medium" panose="020B0503020202020204" pitchFamily="34" charset="0"/>
              <a:cs typeface="Arial"/>
              <a:sym typeface="Arial"/>
            </a:endParaRPr>
          </a:p>
        </p:txBody>
      </p:sp>
      <p:sp>
        <p:nvSpPr>
          <p:cNvPr id="14" name="1 CuadroTexto">
            <a:extLst>
              <a:ext uri="{FF2B5EF4-FFF2-40B4-BE49-F238E27FC236}">
                <a16:creationId xmlns:a16="http://schemas.microsoft.com/office/drawing/2014/main" id="{44DC0D47-CFF1-CCFD-53A4-2980D4837992}"/>
              </a:ext>
            </a:extLst>
          </p:cNvPr>
          <p:cNvSpPr txBox="1"/>
          <p:nvPr/>
        </p:nvSpPr>
        <p:spPr>
          <a:xfrm>
            <a:off x="2837030" y="4367548"/>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Ecuador</a:t>
            </a:r>
            <a:endParaRPr lang="es-MX" sz="2400" kern="0" dirty="0">
              <a:solidFill>
                <a:srgbClr val="002060"/>
              </a:solidFill>
              <a:latin typeface="Avenir Next Medium" panose="020B0503020202020204" pitchFamily="34" charset="0"/>
              <a:cs typeface="Arial"/>
              <a:sym typeface="Arial"/>
            </a:endParaRPr>
          </a:p>
        </p:txBody>
      </p:sp>
      <p:sp>
        <p:nvSpPr>
          <p:cNvPr id="15" name="1 CuadroTexto">
            <a:extLst>
              <a:ext uri="{FF2B5EF4-FFF2-40B4-BE49-F238E27FC236}">
                <a16:creationId xmlns:a16="http://schemas.microsoft.com/office/drawing/2014/main" id="{8CA92807-9191-D745-37BB-3A12CC80D96F}"/>
              </a:ext>
            </a:extLst>
          </p:cNvPr>
          <p:cNvSpPr txBox="1"/>
          <p:nvPr/>
        </p:nvSpPr>
        <p:spPr>
          <a:xfrm>
            <a:off x="2837030" y="4973106"/>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México</a:t>
            </a:r>
            <a:endParaRPr lang="es-MX" sz="2400" kern="0" dirty="0">
              <a:solidFill>
                <a:srgbClr val="002060"/>
              </a:solidFill>
              <a:latin typeface="Avenir Next Medium" panose="020B0503020202020204" pitchFamily="34" charset="0"/>
              <a:cs typeface="Arial"/>
              <a:sym typeface="Arial"/>
            </a:endParaRPr>
          </a:p>
        </p:txBody>
      </p:sp>
      <p:sp>
        <p:nvSpPr>
          <p:cNvPr id="16" name="1 CuadroTexto">
            <a:extLst>
              <a:ext uri="{FF2B5EF4-FFF2-40B4-BE49-F238E27FC236}">
                <a16:creationId xmlns:a16="http://schemas.microsoft.com/office/drawing/2014/main" id="{0CFC8D41-809C-3A1E-70DD-76DC52601FF7}"/>
              </a:ext>
            </a:extLst>
          </p:cNvPr>
          <p:cNvSpPr txBox="1"/>
          <p:nvPr/>
        </p:nvSpPr>
        <p:spPr>
          <a:xfrm>
            <a:off x="2837030" y="5448890"/>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Perú</a:t>
            </a:r>
            <a:endParaRPr lang="es-MX" sz="2400" kern="0" dirty="0">
              <a:solidFill>
                <a:srgbClr val="002060"/>
              </a:solidFill>
              <a:latin typeface="Avenir Next Medium" panose="020B0503020202020204" pitchFamily="34" charset="0"/>
              <a:cs typeface="Arial"/>
              <a:sym typeface="Arial"/>
            </a:endParaRPr>
          </a:p>
        </p:txBody>
      </p:sp>
      <p:sp>
        <p:nvSpPr>
          <p:cNvPr id="17" name="1 CuadroTexto">
            <a:extLst>
              <a:ext uri="{FF2B5EF4-FFF2-40B4-BE49-F238E27FC236}">
                <a16:creationId xmlns:a16="http://schemas.microsoft.com/office/drawing/2014/main" id="{4DD7B866-9117-E12E-F24B-70BFC2FD7200}"/>
              </a:ext>
            </a:extLst>
          </p:cNvPr>
          <p:cNvSpPr txBox="1"/>
          <p:nvPr/>
        </p:nvSpPr>
        <p:spPr>
          <a:xfrm>
            <a:off x="2827259" y="6029567"/>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Uruguay</a:t>
            </a:r>
            <a:endParaRPr lang="es-MX" sz="2400" kern="0" dirty="0">
              <a:solidFill>
                <a:srgbClr val="002060"/>
              </a:solidFill>
              <a:latin typeface="Avenir Next Medium" panose="020B0503020202020204" pitchFamily="34" charset="0"/>
              <a:cs typeface="Arial"/>
              <a:sym typeface="Arial"/>
            </a:endParaRPr>
          </a:p>
        </p:txBody>
      </p:sp>
      <p:sp>
        <p:nvSpPr>
          <p:cNvPr id="18" name="1 CuadroTexto">
            <a:extLst>
              <a:ext uri="{FF2B5EF4-FFF2-40B4-BE49-F238E27FC236}">
                <a16:creationId xmlns:a16="http://schemas.microsoft.com/office/drawing/2014/main" id="{06A76A8F-1681-A286-2231-9695E05FFD2F}"/>
              </a:ext>
            </a:extLst>
          </p:cNvPr>
          <p:cNvSpPr txBox="1"/>
          <p:nvPr/>
        </p:nvSpPr>
        <p:spPr>
          <a:xfrm>
            <a:off x="8309650" y="2204864"/>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Si </a:t>
            </a:r>
            <a:endParaRPr lang="es-MX" sz="2400" kern="0" dirty="0">
              <a:solidFill>
                <a:srgbClr val="002060"/>
              </a:solidFill>
              <a:latin typeface="Avenir Next Medium" panose="020B0503020202020204" pitchFamily="34" charset="0"/>
              <a:cs typeface="Arial"/>
              <a:sym typeface="Arial"/>
            </a:endParaRPr>
          </a:p>
        </p:txBody>
      </p:sp>
      <p:sp>
        <p:nvSpPr>
          <p:cNvPr id="19" name="1 CuadroTexto">
            <a:extLst>
              <a:ext uri="{FF2B5EF4-FFF2-40B4-BE49-F238E27FC236}">
                <a16:creationId xmlns:a16="http://schemas.microsoft.com/office/drawing/2014/main" id="{FACCDF6E-F691-9760-3CED-CA195AD5A2A6}"/>
              </a:ext>
            </a:extLst>
          </p:cNvPr>
          <p:cNvSpPr txBox="1"/>
          <p:nvPr/>
        </p:nvSpPr>
        <p:spPr>
          <a:xfrm>
            <a:off x="8309650" y="2745535"/>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Si </a:t>
            </a:r>
            <a:endParaRPr lang="es-MX" sz="2400" kern="0" dirty="0">
              <a:solidFill>
                <a:srgbClr val="002060"/>
              </a:solidFill>
              <a:latin typeface="Avenir Next Medium" panose="020B0503020202020204" pitchFamily="34" charset="0"/>
              <a:cs typeface="Arial"/>
              <a:sym typeface="Arial"/>
            </a:endParaRPr>
          </a:p>
        </p:txBody>
      </p:sp>
      <p:sp>
        <p:nvSpPr>
          <p:cNvPr id="20" name="1 CuadroTexto">
            <a:extLst>
              <a:ext uri="{FF2B5EF4-FFF2-40B4-BE49-F238E27FC236}">
                <a16:creationId xmlns:a16="http://schemas.microsoft.com/office/drawing/2014/main" id="{26315D1A-D444-87D4-EC05-490EB6D482DE}"/>
              </a:ext>
            </a:extLst>
          </p:cNvPr>
          <p:cNvSpPr txBox="1"/>
          <p:nvPr/>
        </p:nvSpPr>
        <p:spPr>
          <a:xfrm>
            <a:off x="8309650" y="3286206"/>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Si </a:t>
            </a:r>
            <a:endParaRPr lang="es-MX" sz="2400" kern="0" dirty="0">
              <a:solidFill>
                <a:srgbClr val="002060"/>
              </a:solidFill>
              <a:latin typeface="Avenir Next Medium" panose="020B0503020202020204" pitchFamily="34" charset="0"/>
              <a:cs typeface="Arial"/>
              <a:sym typeface="Arial"/>
            </a:endParaRPr>
          </a:p>
        </p:txBody>
      </p:sp>
      <p:sp>
        <p:nvSpPr>
          <p:cNvPr id="21" name="1 CuadroTexto">
            <a:extLst>
              <a:ext uri="{FF2B5EF4-FFF2-40B4-BE49-F238E27FC236}">
                <a16:creationId xmlns:a16="http://schemas.microsoft.com/office/drawing/2014/main" id="{4BACE8F5-413C-C1D7-DE5A-54E50B66500F}"/>
              </a:ext>
            </a:extLst>
          </p:cNvPr>
          <p:cNvSpPr txBox="1"/>
          <p:nvPr/>
        </p:nvSpPr>
        <p:spPr>
          <a:xfrm>
            <a:off x="8309650" y="3826877"/>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Si </a:t>
            </a:r>
            <a:endParaRPr lang="es-MX" sz="2400" kern="0" dirty="0">
              <a:solidFill>
                <a:srgbClr val="002060"/>
              </a:solidFill>
              <a:latin typeface="Avenir Next Medium" panose="020B0503020202020204" pitchFamily="34" charset="0"/>
              <a:cs typeface="Arial"/>
              <a:sym typeface="Arial"/>
            </a:endParaRPr>
          </a:p>
        </p:txBody>
      </p:sp>
      <p:sp>
        <p:nvSpPr>
          <p:cNvPr id="22" name="1 CuadroTexto">
            <a:extLst>
              <a:ext uri="{FF2B5EF4-FFF2-40B4-BE49-F238E27FC236}">
                <a16:creationId xmlns:a16="http://schemas.microsoft.com/office/drawing/2014/main" id="{6D6A771E-1EBB-1F55-FFD3-6FC6DDC8316D}"/>
              </a:ext>
            </a:extLst>
          </p:cNvPr>
          <p:cNvSpPr txBox="1"/>
          <p:nvPr/>
        </p:nvSpPr>
        <p:spPr>
          <a:xfrm>
            <a:off x="8309650" y="4367548"/>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Si </a:t>
            </a:r>
            <a:endParaRPr lang="es-MX" sz="2400" kern="0" dirty="0">
              <a:solidFill>
                <a:srgbClr val="002060"/>
              </a:solidFill>
              <a:latin typeface="Avenir Next Medium" panose="020B0503020202020204" pitchFamily="34" charset="0"/>
              <a:cs typeface="Arial"/>
              <a:sym typeface="Arial"/>
            </a:endParaRPr>
          </a:p>
        </p:txBody>
      </p:sp>
      <p:sp>
        <p:nvSpPr>
          <p:cNvPr id="23" name="1 CuadroTexto">
            <a:extLst>
              <a:ext uri="{FF2B5EF4-FFF2-40B4-BE49-F238E27FC236}">
                <a16:creationId xmlns:a16="http://schemas.microsoft.com/office/drawing/2014/main" id="{5EA0A185-BE6D-3C10-DBA0-A0A9535509B0}"/>
              </a:ext>
            </a:extLst>
          </p:cNvPr>
          <p:cNvSpPr txBox="1"/>
          <p:nvPr/>
        </p:nvSpPr>
        <p:spPr>
          <a:xfrm>
            <a:off x="8309650" y="4973106"/>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Si </a:t>
            </a:r>
            <a:endParaRPr lang="es-MX" sz="2400" kern="0" dirty="0">
              <a:solidFill>
                <a:srgbClr val="002060"/>
              </a:solidFill>
              <a:latin typeface="Avenir Next Medium" panose="020B0503020202020204" pitchFamily="34" charset="0"/>
              <a:cs typeface="Arial"/>
              <a:sym typeface="Arial"/>
            </a:endParaRPr>
          </a:p>
        </p:txBody>
      </p:sp>
      <p:sp>
        <p:nvSpPr>
          <p:cNvPr id="24" name="1 CuadroTexto">
            <a:extLst>
              <a:ext uri="{FF2B5EF4-FFF2-40B4-BE49-F238E27FC236}">
                <a16:creationId xmlns:a16="http://schemas.microsoft.com/office/drawing/2014/main" id="{C39C8CD4-9B57-1DB6-D06C-0F4539681990}"/>
              </a:ext>
            </a:extLst>
          </p:cNvPr>
          <p:cNvSpPr txBox="1"/>
          <p:nvPr/>
        </p:nvSpPr>
        <p:spPr>
          <a:xfrm>
            <a:off x="8309650" y="5512558"/>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Si </a:t>
            </a:r>
            <a:endParaRPr lang="es-MX" sz="2400" kern="0" dirty="0">
              <a:solidFill>
                <a:srgbClr val="002060"/>
              </a:solidFill>
              <a:latin typeface="Avenir Next Medium" panose="020B0503020202020204" pitchFamily="34" charset="0"/>
              <a:cs typeface="Arial"/>
              <a:sym typeface="Arial"/>
            </a:endParaRPr>
          </a:p>
        </p:txBody>
      </p:sp>
      <p:sp>
        <p:nvSpPr>
          <p:cNvPr id="25" name="1 CuadroTexto">
            <a:extLst>
              <a:ext uri="{FF2B5EF4-FFF2-40B4-BE49-F238E27FC236}">
                <a16:creationId xmlns:a16="http://schemas.microsoft.com/office/drawing/2014/main" id="{6AAA78D8-C5CB-E48F-88A7-AEB435603ACE}"/>
              </a:ext>
            </a:extLst>
          </p:cNvPr>
          <p:cNvSpPr txBox="1"/>
          <p:nvPr/>
        </p:nvSpPr>
        <p:spPr>
          <a:xfrm>
            <a:off x="8309650" y="6053226"/>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Si </a:t>
            </a:r>
            <a:endParaRPr lang="es-MX" sz="2400" kern="0" dirty="0">
              <a:solidFill>
                <a:srgbClr val="002060"/>
              </a:solidFill>
              <a:latin typeface="Avenir Next Medium" panose="020B0503020202020204" pitchFamily="34" charset="0"/>
              <a:cs typeface="Arial"/>
              <a:sym typeface="Arial"/>
            </a:endParaRPr>
          </a:p>
        </p:txBody>
      </p:sp>
      <p:sp>
        <p:nvSpPr>
          <p:cNvPr id="26" name="1 CuadroTexto">
            <a:extLst>
              <a:ext uri="{FF2B5EF4-FFF2-40B4-BE49-F238E27FC236}">
                <a16:creationId xmlns:a16="http://schemas.microsoft.com/office/drawing/2014/main" id="{ACDC8D50-795E-5007-82F5-3070E0947A35}"/>
              </a:ext>
            </a:extLst>
          </p:cNvPr>
          <p:cNvSpPr txBox="1"/>
          <p:nvPr/>
        </p:nvSpPr>
        <p:spPr>
          <a:xfrm>
            <a:off x="5692191" y="2204864"/>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Si (HD)</a:t>
            </a:r>
            <a:endParaRPr lang="es-MX" sz="2400" kern="0" dirty="0">
              <a:solidFill>
                <a:srgbClr val="002060"/>
              </a:solidFill>
              <a:latin typeface="Avenir Next Medium" panose="020B0503020202020204" pitchFamily="34" charset="0"/>
              <a:cs typeface="Arial"/>
              <a:sym typeface="Arial"/>
            </a:endParaRPr>
          </a:p>
        </p:txBody>
      </p:sp>
      <p:sp>
        <p:nvSpPr>
          <p:cNvPr id="27" name="1 CuadroTexto">
            <a:extLst>
              <a:ext uri="{FF2B5EF4-FFF2-40B4-BE49-F238E27FC236}">
                <a16:creationId xmlns:a16="http://schemas.microsoft.com/office/drawing/2014/main" id="{07EBF157-D426-FDF9-74CA-4E758C719713}"/>
              </a:ext>
            </a:extLst>
          </p:cNvPr>
          <p:cNvSpPr txBox="1"/>
          <p:nvPr/>
        </p:nvSpPr>
        <p:spPr>
          <a:xfrm>
            <a:off x="5692191" y="2749931"/>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Si </a:t>
            </a:r>
            <a:endParaRPr lang="es-MX" sz="2400" kern="0" dirty="0">
              <a:solidFill>
                <a:srgbClr val="002060"/>
              </a:solidFill>
              <a:latin typeface="Avenir Next Medium" panose="020B0503020202020204" pitchFamily="34" charset="0"/>
              <a:cs typeface="Arial"/>
              <a:sym typeface="Arial"/>
            </a:endParaRPr>
          </a:p>
        </p:txBody>
      </p:sp>
      <p:sp>
        <p:nvSpPr>
          <p:cNvPr id="28" name="1 CuadroTexto">
            <a:extLst>
              <a:ext uri="{FF2B5EF4-FFF2-40B4-BE49-F238E27FC236}">
                <a16:creationId xmlns:a16="http://schemas.microsoft.com/office/drawing/2014/main" id="{698D9B22-5F91-F0ED-7603-C443BADC627C}"/>
              </a:ext>
            </a:extLst>
          </p:cNvPr>
          <p:cNvSpPr txBox="1"/>
          <p:nvPr/>
        </p:nvSpPr>
        <p:spPr>
          <a:xfrm>
            <a:off x="5692191" y="3294998"/>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Si </a:t>
            </a:r>
            <a:endParaRPr lang="es-MX" sz="2400" kern="0" dirty="0">
              <a:solidFill>
                <a:srgbClr val="002060"/>
              </a:solidFill>
              <a:latin typeface="Avenir Next Medium" panose="020B0503020202020204" pitchFamily="34" charset="0"/>
              <a:cs typeface="Arial"/>
              <a:sym typeface="Arial"/>
            </a:endParaRPr>
          </a:p>
        </p:txBody>
      </p:sp>
      <p:sp>
        <p:nvSpPr>
          <p:cNvPr id="29" name="1 CuadroTexto">
            <a:extLst>
              <a:ext uri="{FF2B5EF4-FFF2-40B4-BE49-F238E27FC236}">
                <a16:creationId xmlns:a16="http://schemas.microsoft.com/office/drawing/2014/main" id="{1A9CF7D6-C877-B302-2B41-29C44F6DBCDB}"/>
              </a:ext>
            </a:extLst>
          </p:cNvPr>
          <p:cNvSpPr txBox="1"/>
          <p:nvPr/>
        </p:nvSpPr>
        <p:spPr>
          <a:xfrm>
            <a:off x="5482574" y="3840065"/>
            <a:ext cx="1664287"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Si (</a:t>
            </a:r>
            <a:r>
              <a:rPr lang="es-MX" sz="2000" kern="0" dirty="0" err="1">
                <a:solidFill>
                  <a:srgbClr val="002060"/>
                </a:solidFill>
                <a:latin typeface="Avenir Next Medium" panose="020B0503020202020204" pitchFamily="34" charset="0"/>
                <a:cs typeface="Arial"/>
                <a:sym typeface="Arial"/>
              </a:rPr>
              <a:t>Correcol</a:t>
            </a:r>
            <a:r>
              <a:rPr lang="es-MX" sz="2000" kern="0" dirty="0">
                <a:solidFill>
                  <a:srgbClr val="002060"/>
                </a:solidFill>
                <a:latin typeface="Avenir Next Medium" panose="020B0503020202020204" pitchFamily="34" charset="0"/>
                <a:cs typeface="Arial"/>
                <a:sym typeface="Arial"/>
              </a:rPr>
              <a:t>)</a:t>
            </a:r>
            <a:endParaRPr lang="es-MX" sz="2400" kern="0" dirty="0">
              <a:solidFill>
                <a:srgbClr val="002060"/>
              </a:solidFill>
              <a:latin typeface="Avenir Next Medium" panose="020B0503020202020204" pitchFamily="34" charset="0"/>
              <a:cs typeface="Arial"/>
              <a:sym typeface="Arial"/>
            </a:endParaRPr>
          </a:p>
        </p:txBody>
      </p:sp>
      <p:sp>
        <p:nvSpPr>
          <p:cNvPr id="30" name="1 CuadroTexto">
            <a:extLst>
              <a:ext uri="{FF2B5EF4-FFF2-40B4-BE49-F238E27FC236}">
                <a16:creationId xmlns:a16="http://schemas.microsoft.com/office/drawing/2014/main" id="{FFA88502-3616-7AC5-9896-5EBDE1B24744}"/>
              </a:ext>
            </a:extLst>
          </p:cNvPr>
          <p:cNvSpPr txBox="1"/>
          <p:nvPr/>
        </p:nvSpPr>
        <p:spPr>
          <a:xfrm>
            <a:off x="5692191" y="4385132"/>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Si </a:t>
            </a:r>
            <a:endParaRPr lang="es-MX" sz="2400" kern="0" dirty="0">
              <a:solidFill>
                <a:srgbClr val="002060"/>
              </a:solidFill>
              <a:latin typeface="Avenir Next Medium" panose="020B0503020202020204" pitchFamily="34" charset="0"/>
              <a:cs typeface="Arial"/>
              <a:sym typeface="Arial"/>
            </a:endParaRPr>
          </a:p>
        </p:txBody>
      </p:sp>
      <p:sp>
        <p:nvSpPr>
          <p:cNvPr id="31" name="1 CuadroTexto">
            <a:extLst>
              <a:ext uri="{FF2B5EF4-FFF2-40B4-BE49-F238E27FC236}">
                <a16:creationId xmlns:a16="http://schemas.microsoft.com/office/drawing/2014/main" id="{5E643455-264A-A4D3-3FFA-EED227D0CA6D}"/>
              </a:ext>
            </a:extLst>
          </p:cNvPr>
          <p:cNvSpPr txBox="1"/>
          <p:nvPr/>
        </p:nvSpPr>
        <p:spPr>
          <a:xfrm>
            <a:off x="5692191" y="4973106"/>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Si </a:t>
            </a:r>
            <a:endParaRPr lang="es-MX" sz="2400" kern="0" dirty="0">
              <a:solidFill>
                <a:srgbClr val="002060"/>
              </a:solidFill>
              <a:latin typeface="Avenir Next Medium" panose="020B0503020202020204" pitchFamily="34" charset="0"/>
              <a:cs typeface="Arial"/>
              <a:sym typeface="Arial"/>
            </a:endParaRPr>
          </a:p>
        </p:txBody>
      </p:sp>
      <p:sp>
        <p:nvSpPr>
          <p:cNvPr id="32" name="1 CuadroTexto">
            <a:extLst>
              <a:ext uri="{FF2B5EF4-FFF2-40B4-BE49-F238E27FC236}">
                <a16:creationId xmlns:a16="http://schemas.microsoft.com/office/drawing/2014/main" id="{F584FB9A-8EE0-B71A-DF08-CF6A1F7B4838}"/>
              </a:ext>
            </a:extLst>
          </p:cNvPr>
          <p:cNvSpPr txBox="1"/>
          <p:nvPr/>
        </p:nvSpPr>
        <p:spPr>
          <a:xfrm>
            <a:off x="5309299" y="5538934"/>
            <a:ext cx="2010837" cy="369332"/>
          </a:xfrm>
          <a:prstGeom prst="rect">
            <a:avLst/>
          </a:prstGeom>
          <a:noFill/>
        </p:spPr>
        <p:txBody>
          <a:bodyPr wrap="square" rtlCol="0">
            <a:spAutoFit/>
          </a:bodyPr>
          <a:lstStyle/>
          <a:p>
            <a:pPr algn="ctr">
              <a:buClr>
                <a:srgbClr val="000000"/>
              </a:buClr>
              <a:buFont typeface="Arial"/>
              <a:buNone/>
            </a:pPr>
            <a:r>
              <a:rPr lang="es-MX" kern="0" dirty="0">
                <a:solidFill>
                  <a:srgbClr val="002060"/>
                </a:solidFill>
                <a:latin typeface="Avenir Next Medium" panose="020B0503020202020204" pitchFamily="34" charset="0"/>
                <a:cs typeface="Arial"/>
                <a:sym typeface="Arial"/>
              </a:rPr>
              <a:t>Si </a:t>
            </a:r>
            <a:r>
              <a:rPr lang="es-MX" sz="1600" kern="0" dirty="0">
                <a:solidFill>
                  <a:srgbClr val="002060"/>
                </a:solidFill>
                <a:latin typeface="Avenir Next Medium" panose="020B0503020202020204" pitchFamily="34" charset="0"/>
                <a:cs typeface="Arial"/>
                <a:sym typeface="Arial"/>
              </a:rPr>
              <a:t>(Transperuana) </a:t>
            </a:r>
            <a:endParaRPr lang="es-MX" sz="2000" kern="0" dirty="0">
              <a:solidFill>
                <a:srgbClr val="002060"/>
              </a:solidFill>
              <a:latin typeface="Avenir Next Medium" panose="020B0503020202020204" pitchFamily="34" charset="0"/>
              <a:cs typeface="Arial"/>
              <a:sym typeface="Arial"/>
            </a:endParaRPr>
          </a:p>
        </p:txBody>
      </p:sp>
      <p:sp>
        <p:nvSpPr>
          <p:cNvPr id="33" name="1 CuadroTexto">
            <a:extLst>
              <a:ext uri="{FF2B5EF4-FFF2-40B4-BE49-F238E27FC236}">
                <a16:creationId xmlns:a16="http://schemas.microsoft.com/office/drawing/2014/main" id="{785F8A8C-87A2-5805-07B7-55ECD03A028D}"/>
              </a:ext>
            </a:extLst>
          </p:cNvPr>
          <p:cNvSpPr txBox="1"/>
          <p:nvPr/>
        </p:nvSpPr>
        <p:spPr>
          <a:xfrm>
            <a:off x="5692191" y="6053226"/>
            <a:ext cx="1245052" cy="400110"/>
          </a:xfrm>
          <a:prstGeom prst="rect">
            <a:avLst/>
          </a:prstGeom>
          <a:noFill/>
        </p:spPr>
        <p:txBody>
          <a:bodyPr wrap="square" rtlCol="0">
            <a:spAutoFit/>
          </a:bodyPr>
          <a:lstStyle/>
          <a:p>
            <a:pPr algn="ctr">
              <a:buClr>
                <a:srgbClr val="000000"/>
              </a:buClr>
              <a:buFont typeface="Arial"/>
              <a:buNone/>
            </a:pPr>
            <a:r>
              <a:rPr lang="es-MX" sz="2000" kern="0" dirty="0">
                <a:solidFill>
                  <a:srgbClr val="002060"/>
                </a:solidFill>
                <a:latin typeface="Avenir Next Medium" panose="020B0503020202020204" pitchFamily="34" charset="0"/>
                <a:cs typeface="Arial"/>
                <a:sym typeface="Arial"/>
              </a:rPr>
              <a:t>Si </a:t>
            </a:r>
            <a:endParaRPr lang="es-MX" sz="2400" kern="0" dirty="0">
              <a:solidFill>
                <a:srgbClr val="002060"/>
              </a:solidFill>
              <a:latin typeface="Avenir Next Medium" panose="020B0503020202020204" pitchFamily="34" charset="0"/>
              <a:cs typeface="Arial"/>
              <a:sym typeface="Arial"/>
            </a:endParaRPr>
          </a:p>
        </p:txBody>
      </p:sp>
      <p:cxnSp>
        <p:nvCxnSpPr>
          <p:cNvPr id="35" name="Straight Connector 34">
            <a:extLst>
              <a:ext uri="{FF2B5EF4-FFF2-40B4-BE49-F238E27FC236}">
                <a16:creationId xmlns:a16="http://schemas.microsoft.com/office/drawing/2014/main" id="{D6C92404-65B4-A2E8-056B-03A9A48F7DBB}"/>
              </a:ext>
            </a:extLst>
          </p:cNvPr>
          <p:cNvCxnSpPr>
            <a:cxnSpLocks/>
          </p:cNvCxnSpPr>
          <p:nvPr/>
        </p:nvCxnSpPr>
        <p:spPr>
          <a:xfrm>
            <a:off x="4655840" y="1620907"/>
            <a:ext cx="0" cy="33575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3DA148-3BAA-ADBE-2C1E-38B5566AF831}"/>
              </a:ext>
            </a:extLst>
          </p:cNvPr>
          <p:cNvCxnSpPr>
            <a:cxnSpLocks/>
          </p:cNvCxnSpPr>
          <p:nvPr/>
        </p:nvCxnSpPr>
        <p:spPr>
          <a:xfrm>
            <a:off x="7896202" y="1620907"/>
            <a:ext cx="0" cy="33575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5427B9FC-9FAE-D8A0-DB82-C8FCA43928B8}"/>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5" name="Rectangle 44">
            <a:extLst>
              <a:ext uri="{FF2B5EF4-FFF2-40B4-BE49-F238E27FC236}">
                <a16:creationId xmlns:a16="http://schemas.microsoft.com/office/drawing/2014/main" id="{3B59D076-4913-FFFB-817A-FC9A3328D230}"/>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46" name="Picture 45">
            <a:extLst>
              <a:ext uri="{FF2B5EF4-FFF2-40B4-BE49-F238E27FC236}">
                <a16:creationId xmlns:a16="http://schemas.microsoft.com/office/drawing/2014/main" id="{B8047791-F742-E30A-CF93-168011F98EB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grpSp>
        <p:nvGrpSpPr>
          <p:cNvPr id="6" name="Group 5">
            <a:extLst>
              <a:ext uri="{FF2B5EF4-FFF2-40B4-BE49-F238E27FC236}">
                <a16:creationId xmlns:a16="http://schemas.microsoft.com/office/drawing/2014/main" id="{C69715D9-5584-601D-6461-A70F2D3858F7}"/>
              </a:ext>
            </a:extLst>
          </p:cNvPr>
          <p:cNvGrpSpPr/>
          <p:nvPr/>
        </p:nvGrpSpPr>
        <p:grpSpPr>
          <a:xfrm>
            <a:off x="-240704" y="1196752"/>
            <a:ext cx="9805545" cy="45720"/>
            <a:chOff x="-8206628" y="391972"/>
            <a:chExt cx="9805545" cy="45720"/>
          </a:xfrm>
          <a:solidFill>
            <a:srgbClr val="00B050"/>
          </a:solidFill>
        </p:grpSpPr>
        <p:sp>
          <p:nvSpPr>
            <p:cNvPr id="37" name="Rectangle 36">
              <a:extLst>
                <a:ext uri="{FF2B5EF4-FFF2-40B4-BE49-F238E27FC236}">
                  <a16:creationId xmlns:a16="http://schemas.microsoft.com/office/drawing/2014/main" id="{21DCBB11-212E-A49F-0619-0A9C718EAE34}"/>
                </a:ext>
              </a:extLst>
            </p:cNvPr>
            <p:cNvSpPr/>
            <p:nvPr/>
          </p:nvSpPr>
          <p:spPr>
            <a:xfrm>
              <a:off x="-8206628" y="391973"/>
              <a:ext cx="9404377"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7" name="Rectangle 46">
              <a:extLst>
                <a:ext uri="{FF2B5EF4-FFF2-40B4-BE49-F238E27FC236}">
                  <a16:creationId xmlns:a16="http://schemas.microsoft.com/office/drawing/2014/main" id="{02E45D5A-76F4-571A-2EA4-2120774ABDE2}"/>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8" name="Rectangle 47">
              <a:extLst>
                <a:ext uri="{FF2B5EF4-FFF2-40B4-BE49-F238E27FC236}">
                  <a16:creationId xmlns:a16="http://schemas.microsoft.com/office/drawing/2014/main" id="{D440814D-AC56-173A-25DF-87F3CBD98E22}"/>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9" name="Rectangle 48">
              <a:extLst>
                <a:ext uri="{FF2B5EF4-FFF2-40B4-BE49-F238E27FC236}">
                  <a16:creationId xmlns:a16="http://schemas.microsoft.com/office/drawing/2014/main" id="{AD01F28D-A08B-9514-B402-CA22D97FB43E}"/>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0" name="Rectangle 49">
              <a:extLst>
                <a:ext uri="{FF2B5EF4-FFF2-40B4-BE49-F238E27FC236}">
                  <a16:creationId xmlns:a16="http://schemas.microsoft.com/office/drawing/2014/main" id="{A3FAEC4D-9488-9ADF-A804-86BCD01D5389}"/>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7252940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EC8825F-5505-829F-4945-CDF13B7D2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09" y="-111836"/>
            <a:ext cx="9323790" cy="7006239"/>
          </a:xfrm>
          <a:prstGeom prst="rect">
            <a:avLst/>
          </a:prstGeom>
        </p:spPr>
      </p:pic>
      <p:sp>
        <p:nvSpPr>
          <p:cNvPr id="23" name="Rectangle 5">
            <a:extLst>
              <a:ext uri="{FF2B5EF4-FFF2-40B4-BE49-F238E27FC236}">
                <a16:creationId xmlns:a16="http://schemas.microsoft.com/office/drawing/2014/main" id="{E51777E2-7174-AA1A-2C68-C809218FBBC2}"/>
              </a:ext>
            </a:extLst>
          </p:cNvPr>
          <p:cNvSpPr/>
          <p:nvPr/>
        </p:nvSpPr>
        <p:spPr>
          <a:xfrm rot="10800000">
            <a:off x="-55693" y="-61904"/>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 name="Rectangle 26">
            <a:extLst>
              <a:ext uri="{FF2B5EF4-FFF2-40B4-BE49-F238E27FC236}">
                <a16:creationId xmlns:a16="http://schemas.microsoft.com/office/drawing/2014/main" id="{89C71D54-0518-F594-C760-CEB50C36D5B7}"/>
              </a:ext>
            </a:extLst>
          </p:cNvPr>
          <p:cNvSpPr/>
          <p:nvPr/>
        </p:nvSpPr>
        <p:spPr>
          <a:xfrm rot="16200000">
            <a:off x="7797373" y="-2633872"/>
            <a:ext cx="1324407" cy="7447954"/>
          </a:xfrm>
          <a:prstGeom prst="rect">
            <a:avLst/>
          </a:prstGeom>
          <a:gradFill>
            <a:gsLst>
              <a:gs pos="49000">
                <a:srgbClr val="00084B">
                  <a:alpha val="59000"/>
                </a:srgbClr>
              </a:gs>
              <a:gs pos="84000">
                <a:srgbClr val="01010D">
                  <a:alpha val="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a:extLst>
              <a:ext uri="{FF2B5EF4-FFF2-40B4-BE49-F238E27FC236}">
                <a16:creationId xmlns:a16="http://schemas.microsoft.com/office/drawing/2014/main" id="{C6C998E6-72FC-9F45-9CF0-52D688D6FFAB}"/>
              </a:ext>
            </a:extLst>
          </p:cNvPr>
          <p:cNvSpPr/>
          <p:nvPr/>
        </p:nvSpPr>
        <p:spPr>
          <a:xfrm>
            <a:off x="4493457" y="689023"/>
            <a:ext cx="5498614" cy="949676"/>
          </a:xfrm>
          <a:prstGeom prst="rect">
            <a:avLst/>
          </a:prstGeom>
        </p:spPr>
        <p:txBody>
          <a:bodyPr wrap="square">
            <a:spAutoFit/>
          </a:bodyPr>
          <a:lstStyle/>
          <a:p>
            <a:pPr algn="ctr">
              <a:lnSpc>
                <a:spcPct val="80000"/>
              </a:lnSpc>
            </a:pPr>
            <a:r>
              <a:rPr lang="es" sz="3500" b="1" dirty="0">
                <a:solidFill>
                  <a:prstClr val="white"/>
                </a:solidFill>
                <a:latin typeface="Lato Heavy" panose="020F0502020204030203" pitchFamily="34" charset="0"/>
                <a:ea typeface="Lato Heavy" panose="020F0502020204030203" pitchFamily="34" charset="0"/>
                <a:cs typeface="Lato Heavy" panose="020F0502020204030203" pitchFamily="34" charset="0"/>
              </a:rPr>
              <a:t>Pilares de nuestro modelo de gestión THB LATAM</a:t>
            </a:r>
          </a:p>
        </p:txBody>
      </p:sp>
      <p:pic>
        <p:nvPicPr>
          <p:cNvPr id="3" name="Picture 2">
            <a:extLst>
              <a:ext uri="{FF2B5EF4-FFF2-40B4-BE49-F238E27FC236}">
                <a16:creationId xmlns:a16="http://schemas.microsoft.com/office/drawing/2014/main" id="{5D55507E-201A-7910-6F0F-4C76495DCA0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715519" y="6309320"/>
            <a:ext cx="921188" cy="239659"/>
          </a:xfrm>
          <a:prstGeom prst="rect">
            <a:avLst/>
          </a:prstGeom>
          <a:effectLst/>
        </p:spPr>
      </p:pic>
      <p:grpSp>
        <p:nvGrpSpPr>
          <p:cNvPr id="2" name="Group 1">
            <a:extLst>
              <a:ext uri="{FF2B5EF4-FFF2-40B4-BE49-F238E27FC236}">
                <a16:creationId xmlns:a16="http://schemas.microsoft.com/office/drawing/2014/main" id="{0FFBE994-FEC9-4D25-4D04-9B737A3630A5}"/>
              </a:ext>
            </a:extLst>
          </p:cNvPr>
          <p:cNvGrpSpPr/>
          <p:nvPr/>
        </p:nvGrpSpPr>
        <p:grpSpPr>
          <a:xfrm>
            <a:off x="6760776" y="2636912"/>
            <a:ext cx="2005496" cy="353943"/>
            <a:chOff x="4716016" y="2361553"/>
            <a:chExt cx="2005496" cy="353943"/>
          </a:xfrm>
        </p:grpSpPr>
        <p:sp>
          <p:nvSpPr>
            <p:cNvPr id="22" name="Rectangle 21">
              <a:extLst>
                <a:ext uri="{FF2B5EF4-FFF2-40B4-BE49-F238E27FC236}">
                  <a16:creationId xmlns:a16="http://schemas.microsoft.com/office/drawing/2014/main" id="{AF74D3D4-EDC6-E65E-6647-AB82FB87EECC}"/>
                </a:ext>
              </a:extLst>
            </p:cNvPr>
            <p:cNvSpPr/>
            <p:nvPr/>
          </p:nvSpPr>
          <p:spPr>
            <a:xfrm>
              <a:off x="5187304" y="2361553"/>
              <a:ext cx="1374932" cy="353943"/>
            </a:xfrm>
            <a:prstGeom prst="rect">
              <a:avLst/>
            </a:prstGeom>
          </p:spPr>
          <p:txBody>
            <a:bodyPr wrap="square">
              <a:spAutoFit/>
            </a:bodyPr>
            <a:lstStyle/>
            <a:p>
              <a:pPr defTabSz="1828800">
                <a:lnSpc>
                  <a:spcPct val="80000"/>
                </a:lnSpc>
              </a:pPr>
              <a:r>
                <a:rPr lang="es" sz="2000" dirty="0">
                  <a:solidFill>
                    <a:schemeClr val="bg1"/>
                  </a:solidFill>
                  <a:latin typeface="Avenir Next Medium" panose="020B0503020202020204" pitchFamily="34" charset="0"/>
                  <a:ea typeface="Calibri" panose="020F0502020204030204" pitchFamily="34" charset="0"/>
                </a:rPr>
                <a:t>Asesoría</a:t>
              </a:r>
            </a:p>
          </p:txBody>
        </p:sp>
        <p:sp>
          <p:nvSpPr>
            <p:cNvPr id="15" name="Rectangle 14">
              <a:extLst>
                <a:ext uri="{FF2B5EF4-FFF2-40B4-BE49-F238E27FC236}">
                  <a16:creationId xmlns:a16="http://schemas.microsoft.com/office/drawing/2014/main" id="{66C46D15-B100-1BCE-9E33-A2A67D3FFB23}"/>
                </a:ext>
              </a:extLst>
            </p:cNvPr>
            <p:cNvSpPr/>
            <p:nvPr/>
          </p:nvSpPr>
          <p:spPr>
            <a:xfrm>
              <a:off x="4716016" y="2378077"/>
              <a:ext cx="216024" cy="21602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20" name="Straight Connector 19">
              <a:extLst>
                <a:ext uri="{FF2B5EF4-FFF2-40B4-BE49-F238E27FC236}">
                  <a16:creationId xmlns:a16="http://schemas.microsoft.com/office/drawing/2014/main" id="{3F261EE2-6E1F-070E-5358-F0AB52454B36}"/>
                </a:ext>
              </a:extLst>
            </p:cNvPr>
            <p:cNvCxnSpPr>
              <a:cxnSpLocks/>
            </p:cNvCxnSpPr>
            <p:nvPr/>
          </p:nvCxnSpPr>
          <p:spPr>
            <a:xfrm>
              <a:off x="4716016" y="2715496"/>
              <a:ext cx="20054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D945642C-B793-A90C-3AAE-CCE4FAA99D8D}"/>
              </a:ext>
            </a:extLst>
          </p:cNvPr>
          <p:cNvGrpSpPr/>
          <p:nvPr/>
        </p:nvGrpSpPr>
        <p:grpSpPr>
          <a:xfrm>
            <a:off x="6760777" y="3548735"/>
            <a:ext cx="2287551" cy="353943"/>
            <a:chOff x="4716016" y="3331714"/>
            <a:chExt cx="2287551" cy="353943"/>
          </a:xfrm>
        </p:grpSpPr>
        <p:sp>
          <p:nvSpPr>
            <p:cNvPr id="21" name="Rectangle 20">
              <a:extLst>
                <a:ext uri="{FF2B5EF4-FFF2-40B4-BE49-F238E27FC236}">
                  <a16:creationId xmlns:a16="http://schemas.microsoft.com/office/drawing/2014/main" id="{C4DB9203-AACF-73E0-6B7A-BF95C2405CD8}"/>
                </a:ext>
              </a:extLst>
            </p:cNvPr>
            <p:cNvSpPr/>
            <p:nvPr/>
          </p:nvSpPr>
          <p:spPr>
            <a:xfrm>
              <a:off x="5187304" y="3331714"/>
              <a:ext cx="1816263" cy="353943"/>
            </a:xfrm>
            <a:prstGeom prst="rect">
              <a:avLst/>
            </a:prstGeom>
          </p:spPr>
          <p:txBody>
            <a:bodyPr wrap="square">
              <a:spAutoFit/>
            </a:bodyPr>
            <a:lstStyle/>
            <a:p>
              <a:pPr defTabSz="1828800">
                <a:lnSpc>
                  <a:spcPct val="80000"/>
                </a:lnSpc>
              </a:pPr>
              <a:r>
                <a:rPr lang="es" sz="2000" dirty="0">
                  <a:solidFill>
                    <a:schemeClr val="bg1"/>
                  </a:solidFill>
                  <a:latin typeface="Avenir Next Medium" panose="020B0503020202020204" pitchFamily="34" charset="0"/>
                  <a:ea typeface="Calibri" panose="020F0502020204030204" pitchFamily="34" charset="0"/>
                </a:rPr>
                <a:t>Experiencia</a:t>
              </a:r>
            </a:p>
          </p:txBody>
        </p:sp>
        <p:sp>
          <p:nvSpPr>
            <p:cNvPr id="16" name="Rectangle 15">
              <a:extLst>
                <a:ext uri="{FF2B5EF4-FFF2-40B4-BE49-F238E27FC236}">
                  <a16:creationId xmlns:a16="http://schemas.microsoft.com/office/drawing/2014/main" id="{C5DF3DBE-6B81-6D8B-5AF5-E2266CD091C0}"/>
                </a:ext>
              </a:extLst>
            </p:cNvPr>
            <p:cNvSpPr/>
            <p:nvPr/>
          </p:nvSpPr>
          <p:spPr>
            <a:xfrm>
              <a:off x="4716016" y="3337081"/>
              <a:ext cx="216024" cy="21602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24" name="Straight Connector 23">
              <a:extLst>
                <a:ext uri="{FF2B5EF4-FFF2-40B4-BE49-F238E27FC236}">
                  <a16:creationId xmlns:a16="http://schemas.microsoft.com/office/drawing/2014/main" id="{53D34D68-0460-84BC-09BC-7627F839A04B}"/>
                </a:ext>
              </a:extLst>
            </p:cNvPr>
            <p:cNvCxnSpPr>
              <a:cxnSpLocks/>
            </p:cNvCxnSpPr>
            <p:nvPr/>
          </p:nvCxnSpPr>
          <p:spPr>
            <a:xfrm>
              <a:off x="4716016" y="3674501"/>
              <a:ext cx="20054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EB20A88E-8C65-1864-F188-74EC6B4AB24F}"/>
              </a:ext>
            </a:extLst>
          </p:cNvPr>
          <p:cNvGrpSpPr/>
          <p:nvPr/>
        </p:nvGrpSpPr>
        <p:grpSpPr>
          <a:xfrm>
            <a:off x="6760776" y="4460558"/>
            <a:ext cx="2254248" cy="360202"/>
            <a:chOff x="4716016" y="4351363"/>
            <a:chExt cx="2254248" cy="360202"/>
          </a:xfrm>
        </p:grpSpPr>
        <p:sp>
          <p:nvSpPr>
            <p:cNvPr id="13" name="Rectangle 12">
              <a:extLst>
                <a:ext uri="{FF2B5EF4-FFF2-40B4-BE49-F238E27FC236}">
                  <a16:creationId xmlns:a16="http://schemas.microsoft.com/office/drawing/2014/main" id="{A53636E0-F48C-BE84-1D60-16E9CD53AD3D}"/>
                </a:ext>
              </a:extLst>
            </p:cNvPr>
            <p:cNvSpPr/>
            <p:nvPr/>
          </p:nvSpPr>
          <p:spPr>
            <a:xfrm>
              <a:off x="5187304" y="4351363"/>
              <a:ext cx="1782960" cy="353943"/>
            </a:xfrm>
            <a:prstGeom prst="rect">
              <a:avLst/>
            </a:prstGeom>
          </p:spPr>
          <p:txBody>
            <a:bodyPr wrap="square">
              <a:spAutoFit/>
            </a:bodyPr>
            <a:lstStyle/>
            <a:p>
              <a:pPr defTabSz="1828800">
                <a:lnSpc>
                  <a:spcPct val="80000"/>
                </a:lnSpc>
              </a:pPr>
              <a:r>
                <a:rPr lang="es" sz="2000" dirty="0">
                  <a:solidFill>
                    <a:schemeClr val="bg1"/>
                  </a:solidFill>
                  <a:latin typeface="Avenir Next Medium" panose="020B0503020202020204" pitchFamily="34" charset="0"/>
                  <a:ea typeface="Calibri" panose="020F0502020204030204" pitchFamily="34" charset="0"/>
                </a:rPr>
                <a:t>Flexibilidad</a:t>
              </a:r>
            </a:p>
          </p:txBody>
        </p:sp>
        <p:sp>
          <p:nvSpPr>
            <p:cNvPr id="17" name="Rectangle 16">
              <a:extLst>
                <a:ext uri="{FF2B5EF4-FFF2-40B4-BE49-F238E27FC236}">
                  <a16:creationId xmlns:a16="http://schemas.microsoft.com/office/drawing/2014/main" id="{0CA35839-48C3-8668-29F6-123B8BE48BF5}"/>
                </a:ext>
              </a:extLst>
            </p:cNvPr>
            <p:cNvSpPr/>
            <p:nvPr/>
          </p:nvSpPr>
          <p:spPr>
            <a:xfrm>
              <a:off x="4716016" y="4362993"/>
              <a:ext cx="216024" cy="21602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25" name="Straight Connector 24">
              <a:extLst>
                <a:ext uri="{FF2B5EF4-FFF2-40B4-BE49-F238E27FC236}">
                  <a16:creationId xmlns:a16="http://schemas.microsoft.com/office/drawing/2014/main" id="{A6590069-C15E-B685-748C-813F8C1F1194}"/>
                </a:ext>
              </a:extLst>
            </p:cNvPr>
            <p:cNvCxnSpPr>
              <a:cxnSpLocks/>
            </p:cNvCxnSpPr>
            <p:nvPr/>
          </p:nvCxnSpPr>
          <p:spPr>
            <a:xfrm>
              <a:off x="4716016" y="4711565"/>
              <a:ext cx="20054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ADA99E6-6472-B52B-16DC-9D0743BC0C83}"/>
              </a:ext>
            </a:extLst>
          </p:cNvPr>
          <p:cNvGrpSpPr/>
          <p:nvPr/>
        </p:nvGrpSpPr>
        <p:grpSpPr>
          <a:xfrm>
            <a:off x="6749454" y="5378639"/>
            <a:ext cx="2005496" cy="380836"/>
            <a:chOff x="4716016" y="5457002"/>
            <a:chExt cx="2005496" cy="380836"/>
          </a:xfrm>
        </p:grpSpPr>
        <p:sp>
          <p:nvSpPr>
            <p:cNvPr id="8" name="Rectangle 7">
              <a:extLst>
                <a:ext uri="{FF2B5EF4-FFF2-40B4-BE49-F238E27FC236}">
                  <a16:creationId xmlns:a16="http://schemas.microsoft.com/office/drawing/2014/main" id="{232EE69D-45E1-071C-2591-83FDB4DEE972}"/>
                </a:ext>
              </a:extLst>
            </p:cNvPr>
            <p:cNvSpPr/>
            <p:nvPr/>
          </p:nvSpPr>
          <p:spPr>
            <a:xfrm>
              <a:off x="5187304" y="5457002"/>
              <a:ext cx="1164053" cy="353943"/>
            </a:xfrm>
            <a:prstGeom prst="rect">
              <a:avLst/>
            </a:prstGeom>
          </p:spPr>
          <p:txBody>
            <a:bodyPr wrap="square">
              <a:spAutoFit/>
            </a:bodyPr>
            <a:lstStyle/>
            <a:p>
              <a:pPr defTabSz="1828800">
                <a:lnSpc>
                  <a:spcPct val="80000"/>
                </a:lnSpc>
              </a:pPr>
              <a:r>
                <a:rPr lang="es" sz="2000" dirty="0">
                  <a:solidFill>
                    <a:schemeClr val="bg1"/>
                  </a:solidFill>
                  <a:latin typeface="Avenir Next Medium" panose="020B0503020202020204" pitchFamily="34" charset="0"/>
                  <a:ea typeface="Calibri" panose="020F0502020204030204" pitchFamily="34" charset="0"/>
                </a:rPr>
                <a:t>Vision</a:t>
              </a:r>
            </a:p>
          </p:txBody>
        </p:sp>
        <p:sp>
          <p:nvSpPr>
            <p:cNvPr id="18" name="Rectangle 17">
              <a:extLst>
                <a:ext uri="{FF2B5EF4-FFF2-40B4-BE49-F238E27FC236}">
                  <a16:creationId xmlns:a16="http://schemas.microsoft.com/office/drawing/2014/main" id="{41DB1CA9-3509-780F-A602-A0FB4BE07341}"/>
                </a:ext>
              </a:extLst>
            </p:cNvPr>
            <p:cNvSpPr/>
            <p:nvPr/>
          </p:nvSpPr>
          <p:spPr>
            <a:xfrm>
              <a:off x="4716016" y="5478115"/>
              <a:ext cx="216024" cy="21602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26" name="Straight Connector 25">
              <a:extLst>
                <a:ext uri="{FF2B5EF4-FFF2-40B4-BE49-F238E27FC236}">
                  <a16:creationId xmlns:a16="http://schemas.microsoft.com/office/drawing/2014/main" id="{BEAE2FF6-D0E0-C2F9-26F1-81460494125B}"/>
                </a:ext>
              </a:extLst>
            </p:cNvPr>
            <p:cNvCxnSpPr>
              <a:cxnSpLocks/>
            </p:cNvCxnSpPr>
            <p:nvPr/>
          </p:nvCxnSpPr>
          <p:spPr>
            <a:xfrm>
              <a:off x="4716016" y="5837838"/>
              <a:ext cx="20054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CF4079FC-728E-DF31-CD08-0FB531B05409}"/>
              </a:ext>
            </a:extLst>
          </p:cNvPr>
          <p:cNvGrpSpPr/>
          <p:nvPr/>
        </p:nvGrpSpPr>
        <p:grpSpPr>
          <a:xfrm rot="10800000">
            <a:off x="5212902" y="2019343"/>
            <a:ext cx="6870868" cy="45720"/>
            <a:chOff x="-5271951" y="391972"/>
            <a:chExt cx="6870868" cy="45720"/>
          </a:xfrm>
          <a:solidFill>
            <a:srgbClr val="00B050"/>
          </a:solidFill>
        </p:grpSpPr>
        <p:sp>
          <p:nvSpPr>
            <p:cNvPr id="10" name="Rectangle 9">
              <a:extLst>
                <a:ext uri="{FF2B5EF4-FFF2-40B4-BE49-F238E27FC236}">
                  <a16:creationId xmlns:a16="http://schemas.microsoft.com/office/drawing/2014/main" id="{BDEEFEEF-C3F8-1F52-24EB-53DD2575440C}"/>
                </a:ext>
              </a:extLst>
            </p:cNvPr>
            <p:cNvSpPr/>
            <p:nvPr/>
          </p:nvSpPr>
          <p:spPr>
            <a:xfrm>
              <a:off x="-5271951" y="391973"/>
              <a:ext cx="646969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Rectangle 10">
              <a:extLst>
                <a:ext uri="{FF2B5EF4-FFF2-40B4-BE49-F238E27FC236}">
                  <a16:creationId xmlns:a16="http://schemas.microsoft.com/office/drawing/2014/main" id="{CEE38063-6E81-4B0C-252B-EA9349A9BA6D}"/>
                </a:ext>
              </a:extLst>
            </p:cNvPr>
            <p:cNvSpPr/>
            <p:nvPr/>
          </p:nvSpPr>
          <p:spPr>
            <a:xfrm flipH="1">
              <a:off x="1269583"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angle 11">
              <a:extLst>
                <a:ext uri="{FF2B5EF4-FFF2-40B4-BE49-F238E27FC236}">
                  <a16:creationId xmlns:a16="http://schemas.microsoft.com/office/drawing/2014/main" id="{49977DCC-BE68-5717-9A05-9C0BB4D986C6}"/>
                </a:ext>
              </a:extLst>
            </p:cNvPr>
            <p:cNvSpPr/>
            <p:nvPr/>
          </p:nvSpPr>
          <p:spPr>
            <a:xfrm flipH="1">
              <a:off x="1364121"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Rectangle 13">
              <a:extLst>
                <a:ext uri="{FF2B5EF4-FFF2-40B4-BE49-F238E27FC236}">
                  <a16:creationId xmlns:a16="http://schemas.microsoft.com/office/drawing/2014/main" id="{6C35161A-7938-5DEA-7056-E0B5103E54CD}"/>
                </a:ext>
              </a:extLst>
            </p:cNvPr>
            <p:cNvSpPr/>
            <p:nvPr/>
          </p:nvSpPr>
          <p:spPr>
            <a:xfrm flipH="1">
              <a:off x="1458659"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angle 18">
              <a:extLst>
                <a:ext uri="{FF2B5EF4-FFF2-40B4-BE49-F238E27FC236}">
                  <a16:creationId xmlns:a16="http://schemas.microsoft.com/office/drawing/2014/main" id="{C0F72650-30FB-AB7C-1762-BD5B38FBA7E0}"/>
                </a:ext>
              </a:extLst>
            </p:cNvPr>
            <p:cNvSpPr/>
            <p:nvPr/>
          </p:nvSpPr>
          <p:spPr>
            <a:xfrm flipH="1">
              <a:off x="1553198" y="391972"/>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28" name="Rectangle 27">
            <a:extLst>
              <a:ext uri="{FF2B5EF4-FFF2-40B4-BE49-F238E27FC236}">
                <a16:creationId xmlns:a16="http://schemas.microsoft.com/office/drawing/2014/main" id="{B550CD13-8DD3-A421-0314-D1E7CFB38906}"/>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Rectangle 29">
            <a:extLst>
              <a:ext uri="{FF2B5EF4-FFF2-40B4-BE49-F238E27FC236}">
                <a16:creationId xmlns:a16="http://schemas.microsoft.com/office/drawing/2014/main" id="{2C632DB7-4B24-10BA-3122-C4D638525D36}"/>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41287457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6831A4A-4439-ADC5-028E-573BE79C082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4000"/>
                    </a14:imgEffect>
                  </a14:imgLayer>
                </a14:imgProps>
              </a:ext>
              <a:ext uri="{28A0092B-C50C-407E-A947-70E740481C1C}">
                <a14:useLocalDpi xmlns:a14="http://schemas.microsoft.com/office/drawing/2010/main" val="0"/>
              </a:ext>
            </a:extLst>
          </a:blip>
          <a:stretch>
            <a:fillRect/>
          </a:stretch>
        </p:blipFill>
        <p:spPr>
          <a:xfrm>
            <a:off x="-72188" y="-119349"/>
            <a:ext cx="9216045" cy="7096698"/>
          </a:xfrm>
          <a:prstGeom prst="rect">
            <a:avLst/>
          </a:prstGeom>
        </p:spPr>
      </p:pic>
      <p:sp>
        <p:nvSpPr>
          <p:cNvPr id="5" name="Rectangle 5">
            <a:extLst>
              <a:ext uri="{FF2B5EF4-FFF2-40B4-BE49-F238E27FC236}">
                <a16:creationId xmlns:a16="http://schemas.microsoft.com/office/drawing/2014/main" id="{E4C2B0C6-87DE-9583-D01B-97F877ABFB37}"/>
              </a:ext>
            </a:extLst>
          </p:cNvPr>
          <p:cNvSpPr/>
          <p:nvPr/>
        </p:nvSpPr>
        <p:spPr>
          <a:xfrm rot="10800000">
            <a:off x="-38124" y="-12664"/>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 name="Rectangle 22">
            <a:extLst>
              <a:ext uri="{FF2B5EF4-FFF2-40B4-BE49-F238E27FC236}">
                <a16:creationId xmlns:a16="http://schemas.microsoft.com/office/drawing/2014/main" id="{02EAC748-EBF9-0C06-F0E8-93D94806FE8D}"/>
              </a:ext>
            </a:extLst>
          </p:cNvPr>
          <p:cNvSpPr/>
          <p:nvPr/>
        </p:nvSpPr>
        <p:spPr>
          <a:xfrm>
            <a:off x="-76245" y="3818687"/>
            <a:ext cx="12268246" cy="30330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object 17">
            <a:extLst>
              <a:ext uri="{FF2B5EF4-FFF2-40B4-BE49-F238E27FC236}">
                <a16:creationId xmlns:a16="http://schemas.microsoft.com/office/drawing/2014/main" id="{46BDF9E4-AB44-7AA4-4FF6-E36A9D20C9A7}"/>
              </a:ext>
            </a:extLst>
          </p:cNvPr>
          <p:cNvSpPr txBox="1"/>
          <p:nvPr/>
        </p:nvSpPr>
        <p:spPr>
          <a:xfrm>
            <a:off x="6285365" y="1982140"/>
            <a:ext cx="4046773" cy="1397819"/>
          </a:xfrm>
          <a:prstGeom prst="rect">
            <a:avLst/>
          </a:prstGeom>
        </p:spPr>
        <p:txBody>
          <a:bodyPr vert="horz" wrap="square" lIns="0" tIns="12700" rIns="0" bIns="0" rtlCol="0">
            <a:spAutoFit/>
          </a:bodyPr>
          <a:lstStyle/>
          <a:p>
            <a:pPr marL="13335" algn="just" defTabSz="914400">
              <a:spcBef>
                <a:spcPts val="100"/>
              </a:spcBef>
            </a:pPr>
            <a:r>
              <a:rPr lang="es-MX" sz="1500" dirty="0">
                <a:solidFill>
                  <a:schemeClr val="bg1"/>
                </a:solidFill>
                <a:latin typeface="Avenir Next" panose="020B0503020202020204" pitchFamily="34" charset="0"/>
                <a:cs typeface="Arial" panose="020B0604020202020204" pitchFamily="34" charset="0"/>
              </a:rPr>
              <a:t>Con el objetivo de convertirnos en el  departamento de seguros de nuestros  clientes, donde cada uno de ellos pueda  transferir la administración de sus riesgos,  THB ha creado diversas  áreas, para atender las distintas  necesidades.</a:t>
            </a:r>
          </a:p>
        </p:txBody>
      </p:sp>
      <p:grpSp>
        <p:nvGrpSpPr>
          <p:cNvPr id="6" name="Group 5">
            <a:extLst>
              <a:ext uri="{FF2B5EF4-FFF2-40B4-BE49-F238E27FC236}">
                <a16:creationId xmlns:a16="http://schemas.microsoft.com/office/drawing/2014/main" id="{DBAEE25A-1DD8-94BF-1AC8-50FCA4600B3A}"/>
              </a:ext>
            </a:extLst>
          </p:cNvPr>
          <p:cNvGrpSpPr/>
          <p:nvPr/>
        </p:nvGrpSpPr>
        <p:grpSpPr>
          <a:xfrm>
            <a:off x="1900260" y="4077072"/>
            <a:ext cx="3835700" cy="632748"/>
            <a:chOff x="6395176" y="548680"/>
            <a:chExt cx="3835700" cy="632748"/>
          </a:xfrm>
        </p:grpSpPr>
        <p:sp>
          <p:nvSpPr>
            <p:cNvPr id="7" name="object 7">
              <a:extLst>
                <a:ext uri="{FF2B5EF4-FFF2-40B4-BE49-F238E27FC236}">
                  <a16:creationId xmlns:a16="http://schemas.microsoft.com/office/drawing/2014/main" id="{DA2416C5-871D-CE51-ACE9-5252DF137EEB}"/>
                </a:ext>
              </a:extLst>
            </p:cNvPr>
            <p:cNvSpPr/>
            <p:nvPr/>
          </p:nvSpPr>
          <p:spPr>
            <a:xfrm>
              <a:off x="6395176" y="548680"/>
              <a:ext cx="602509" cy="632748"/>
            </a:xfrm>
            <a:prstGeom prst="rect">
              <a:avLst/>
            </a:prstGeom>
            <a:blipFill>
              <a:blip r:embed="rId5" cstate="print"/>
              <a:stretch>
                <a:fillRect/>
              </a:stretch>
            </a:blipFill>
          </p:spPr>
          <p:txBody>
            <a:bodyPr wrap="square" lIns="0" tIns="0" rIns="0" bIns="0" rtlCol="0"/>
            <a:lstStyle/>
            <a:p>
              <a:pPr defTabSz="914400"/>
              <a:endParaRPr sz="957">
                <a:solidFill>
                  <a:srgbClr val="102034"/>
                </a:solidFill>
              </a:endParaRPr>
            </a:p>
          </p:txBody>
        </p:sp>
        <p:sp>
          <p:nvSpPr>
            <p:cNvPr id="8" name="CuadroTexto 7">
              <a:extLst>
                <a:ext uri="{FF2B5EF4-FFF2-40B4-BE49-F238E27FC236}">
                  <a16:creationId xmlns:a16="http://schemas.microsoft.com/office/drawing/2014/main" id="{F9DDAC21-AB6C-018C-D054-0E5A8CDAB940}"/>
                </a:ext>
              </a:extLst>
            </p:cNvPr>
            <p:cNvSpPr txBox="1"/>
            <p:nvPr/>
          </p:nvSpPr>
          <p:spPr>
            <a:xfrm>
              <a:off x="7132656" y="711166"/>
              <a:ext cx="3098220" cy="307777"/>
            </a:xfrm>
            <a:prstGeom prst="rect">
              <a:avLst/>
            </a:prstGeom>
            <a:noFill/>
          </p:spPr>
          <p:txBody>
            <a:bodyPr wrap="none" rtlCol="0">
              <a:spAutoFit/>
            </a:bodyPr>
            <a:lstStyle/>
            <a:p>
              <a:pPr defTabSz="914400"/>
              <a:r>
                <a:rPr lang="es-MX" sz="1400" dirty="0">
                  <a:solidFill>
                    <a:srgbClr val="002060"/>
                  </a:solidFill>
                  <a:latin typeface="Avenir Next" panose="020B0503020202020204" pitchFamily="34" charset="0"/>
                </a:rPr>
                <a:t>Ingeniería y Prevención de Pérdidas</a:t>
              </a:r>
              <a:endParaRPr lang="es-CL" sz="1400" dirty="0">
                <a:solidFill>
                  <a:srgbClr val="002060"/>
                </a:solidFill>
                <a:latin typeface="Avenir Next" panose="020B0503020202020204" pitchFamily="34" charset="0"/>
              </a:endParaRPr>
            </a:p>
          </p:txBody>
        </p:sp>
      </p:grpSp>
      <p:grpSp>
        <p:nvGrpSpPr>
          <p:cNvPr id="9" name="Group 8">
            <a:extLst>
              <a:ext uri="{FF2B5EF4-FFF2-40B4-BE49-F238E27FC236}">
                <a16:creationId xmlns:a16="http://schemas.microsoft.com/office/drawing/2014/main" id="{90C6A165-9ADB-B644-10DA-CD9D8497F56B}"/>
              </a:ext>
            </a:extLst>
          </p:cNvPr>
          <p:cNvGrpSpPr/>
          <p:nvPr/>
        </p:nvGrpSpPr>
        <p:grpSpPr>
          <a:xfrm>
            <a:off x="1964963" y="4896866"/>
            <a:ext cx="2422043" cy="632748"/>
            <a:chOff x="6459811" y="1529718"/>
            <a:chExt cx="2422043" cy="632748"/>
          </a:xfrm>
        </p:grpSpPr>
        <p:sp>
          <p:nvSpPr>
            <p:cNvPr id="10" name="object 9">
              <a:extLst>
                <a:ext uri="{FF2B5EF4-FFF2-40B4-BE49-F238E27FC236}">
                  <a16:creationId xmlns:a16="http://schemas.microsoft.com/office/drawing/2014/main" id="{31D07A1F-85A2-E64C-14C0-70F3B43989E0}"/>
                </a:ext>
              </a:extLst>
            </p:cNvPr>
            <p:cNvSpPr/>
            <p:nvPr/>
          </p:nvSpPr>
          <p:spPr>
            <a:xfrm>
              <a:off x="6459811" y="1529718"/>
              <a:ext cx="602645" cy="632748"/>
            </a:xfrm>
            <a:prstGeom prst="rect">
              <a:avLst/>
            </a:prstGeom>
            <a:blipFill>
              <a:blip r:embed="rId6" cstate="print"/>
              <a:stretch>
                <a:fillRect/>
              </a:stretch>
            </a:blipFill>
          </p:spPr>
          <p:txBody>
            <a:bodyPr wrap="square" lIns="0" tIns="0" rIns="0" bIns="0" rtlCol="0"/>
            <a:lstStyle/>
            <a:p>
              <a:pPr defTabSz="914400"/>
              <a:endParaRPr sz="957">
                <a:solidFill>
                  <a:srgbClr val="102034"/>
                </a:solidFill>
              </a:endParaRPr>
            </a:p>
          </p:txBody>
        </p:sp>
        <p:sp>
          <p:nvSpPr>
            <p:cNvPr id="11" name="CuadroTexto 10">
              <a:extLst>
                <a:ext uri="{FF2B5EF4-FFF2-40B4-BE49-F238E27FC236}">
                  <a16:creationId xmlns:a16="http://schemas.microsoft.com/office/drawing/2014/main" id="{F18192F0-1FAF-F477-AA4C-334864D025D0}"/>
                </a:ext>
              </a:extLst>
            </p:cNvPr>
            <p:cNvSpPr txBox="1"/>
            <p:nvPr/>
          </p:nvSpPr>
          <p:spPr>
            <a:xfrm>
              <a:off x="7132657" y="1672062"/>
              <a:ext cx="1749197" cy="307777"/>
            </a:xfrm>
            <a:prstGeom prst="rect">
              <a:avLst/>
            </a:prstGeom>
            <a:noFill/>
          </p:spPr>
          <p:txBody>
            <a:bodyPr wrap="none" rtlCol="0">
              <a:spAutoFit/>
            </a:bodyPr>
            <a:lstStyle/>
            <a:p>
              <a:pPr defTabSz="914400"/>
              <a:r>
                <a:rPr lang="es-MX" sz="1400" dirty="0">
                  <a:solidFill>
                    <a:srgbClr val="002060"/>
                  </a:solidFill>
                  <a:latin typeface="Avenir Next" panose="020B0503020202020204" pitchFamily="34" charset="0"/>
                </a:rPr>
                <a:t>Análisis de Riesgos</a:t>
              </a:r>
              <a:endParaRPr lang="es-CL" sz="1400" dirty="0">
                <a:solidFill>
                  <a:srgbClr val="002060"/>
                </a:solidFill>
                <a:latin typeface="Avenir Next" panose="020B0503020202020204" pitchFamily="34" charset="0"/>
              </a:endParaRPr>
            </a:p>
          </p:txBody>
        </p:sp>
      </p:grpSp>
      <p:grpSp>
        <p:nvGrpSpPr>
          <p:cNvPr id="12" name="Group 11">
            <a:extLst>
              <a:ext uri="{FF2B5EF4-FFF2-40B4-BE49-F238E27FC236}">
                <a16:creationId xmlns:a16="http://schemas.microsoft.com/office/drawing/2014/main" id="{30AA2477-9D2D-753A-24BD-2984251E41E3}"/>
              </a:ext>
            </a:extLst>
          </p:cNvPr>
          <p:cNvGrpSpPr/>
          <p:nvPr/>
        </p:nvGrpSpPr>
        <p:grpSpPr>
          <a:xfrm>
            <a:off x="1879951" y="5823091"/>
            <a:ext cx="3812528" cy="631245"/>
            <a:chOff x="6421106" y="2510757"/>
            <a:chExt cx="3812528" cy="631245"/>
          </a:xfrm>
        </p:grpSpPr>
        <p:sp>
          <p:nvSpPr>
            <p:cNvPr id="13" name="object 11">
              <a:extLst>
                <a:ext uri="{FF2B5EF4-FFF2-40B4-BE49-F238E27FC236}">
                  <a16:creationId xmlns:a16="http://schemas.microsoft.com/office/drawing/2014/main" id="{CF613E4D-AA72-ECFE-F37E-AAA647F38978}"/>
                </a:ext>
              </a:extLst>
            </p:cNvPr>
            <p:cNvSpPr/>
            <p:nvPr/>
          </p:nvSpPr>
          <p:spPr>
            <a:xfrm>
              <a:off x="6421106" y="2510757"/>
              <a:ext cx="615649" cy="631245"/>
            </a:xfrm>
            <a:prstGeom prst="rect">
              <a:avLst/>
            </a:prstGeom>
            <a:blipFill>
              <a:blip r:embed="rId7" cstate="print"/>
              <a:stretch>
                <a:fillRect/>
              </a:stretch>
            </a:blipFill>
          </p:spPr>
          <p:txBody>
            <a:bodyPr wrap="square" lIns="0" tIns="0" rIns="0" bIns="0" rtlCol="0"/>
            <a:lstStyle/>
            <a:p>
              <a:pPr defTabSz="914400"/>
              <a:endParaRPr sz="957">
                <a:solidFill>
                  <a:srgbClr val="102034"/>
                </a:solidFill>
              </a:endParaRPr>
            </a:p>
          </p:txBody>
        </p:sp>
        <p:sp>
          <p:nvSpPr>
            <p:cNvPr id="14" name="CuadroTexto 13">
              <a:extLst>
                <a:ext uri="{FF2B5EF4-FFF2-40B4-BE49-F238E27FC236}">
                  <a16:creationId xmlns:a16="http://schemas.microsoft.com/office/drawing/2014/main" id="{39C8E33D-CD84-DFDE-52C1-7E24FDFD6FE5}"/>
                </a:ext>
              </a:extLst>
            </p:cNvPr>
            <p:cNvSpPr txBox="1"/>
            <p:nvPr/>
          </p:nvSpPr>
          <p:spPr>
            <a:xfrm>
              <a:off x="7132657" y="2632958"/>
              <a:ext cx="3100977" cy="307777"/>
            </a:xfrm>
            <a:prstGeom prst="rect">
              <a:avLst/>
            </a:prstGeom>
            <a:noFill/>
          </p:spPr>
          <p:txBody>
            <a:bodyPr wrap="none" rtlCol="0">
              <a:spAutoFit/>
            </a:bodyPr>
            <a:lstStyle/>
            <a:p>
              <a:pPr defTabSz="914400"/>
              <a:r>
                <a:rPr lang="es-MX" sz="1400" dirty="0">
                  <a:solidFill>
                    <a:srgbClr val="002060"/>
                  </a:solidFill>
                  <a:latin typeface="Avenir Next" panose="020B0503020202020204" pitchFamily="34" charset="0"/>
                </a:rPr>
                <a:t>Auditoría de Programas de Seguros</a:t>
              </a:r>
              <a:endParaRPr lang="es-CL" sz="1400" dirty="0">
                <a:solidFill>
                  <a:srgbClr val="002060"/>
                </a:solidFill>
                <a:latin typeface="Avenir Next" panose="020B0503020202020204" pitchFamily="34" charset="0"/>
              </a:endParaRPr>
            </a:p>
          </p:txBody>
        </p:sp>
      </p:grpSp>
      <p:grpSp>
        <p:nvGrpSpPr>
          <p:cNvPr id="18" name="Group 17">
            <a:extLst>
              <a:ext uri="{FF2B5EF4-FFF2-40B4-BE49-F238E27FC236}">
                <a16:creationId xmlns:a16="http://schemas.microsoft.com/office/drawing/2014/main" id="{441C6D97-956E-0F32-009E-04E5548C97BF}"/>
              </a:ext>
            </a:extLst>
          </p:cNvPr>
          <p:cNvGrpSpPr/>
          <p:nvPr/>
        </p:nvGrpSpPr>
        <p:grpSpPr>
          <a:xfrm>
            <a:off x="6263290" y="4078072"/>
            <a:ext cx="3851284" cy="632748"/>
            <a:chOff x="6395174" y="3490291"/>
            <a:chExt cx="3851284" cy="632748"/>
          </a:xfrm>
        </p:grpSpPr>
        <p:sp>
          <p:nvSpPr>
            <p:cNvPr id="16" name="object 13">
              <a:extLst>
                <a:ext uri="{FF2B5EF4-FFF2-40B4-BE49-F238E27FC236}">
                  <a16:creationId xmlns:a16="http://schemas.microsoft.com/office/drawing/2014/main" id="{1F58E149-56AB-8BA9-98AA-E8BEE89B9995}"/>
                </a:ext>
              </a:extLst>
            </p:cNvPr>
            <p:cNvSpPr/>
            <p:nvPr/>
          </p:nvSpPr>
          <p:spPr>
            <a:xfrm>
              <a:off x="6395174" y="3490291"/>
              <a:ext cx="602510" cy="632748"/>
            </a:xfrm>
            <a:prstGeom prst="rect">
              <a:avLst/>
            </a:prstGeom>
            <a:blipFill>
              <a:blip r:embed="rId8" cstate="print"/>
              <a:stretch>
                <a:fillRect/>
              </a:stretch>
            </a:blipFill>
          </p:spPr>
          <p:txBody>
            <a:bodyPr wrap="square" lIns="0" tIns="0" rIns="0" bIns="0" rtlCol="0"/>
            <a:lstStyle/>
            <a:p>
              <a:pPr defTabSz="914400"/>
              <a:endParaRPr sz="957">
                <a:solidFill>
                  <a:srgbClr val="102034"/>
                </a:solidFill>
              </a:endParaRPr>
            </a:p>
          </p:txBody>
        </p:sp>
        <p:sp>
          <p:nvSpPr>
            <p:cNvPr id="17" name="CuadroTexto 16">
              <a:extLst>
                <a:ext uri="{FF2B5EF4-FFF2-40B4-BE49-F238E27FC236}">
                  <a16:creationId xmlns:a16="http://schemas.microsoft.com/office/drawing/2014/main" id="{1718EA69-F3A4-607C-D607-AD3567AEE7BD}"/>
                </a:ext>
              </a:extLst>
            </p:cNvPr>
            <p:cNvSpPr txBox="1"/>
            <p:nvPr/>
          </p:nvSpPr>
          <p:spPr>
            <a:xfrm>
              <a:off x="7132657" y="3625823"/>
              <a:ext cx="3113801" cy="307777"/>
            </a:xfrm>
            <a:prstGeom prst="rect">
              <a:avLst/>
            </a:prstGeom>
            <a:noFill/>
          </p:spPr>
          <p:txBody>
            <a:bodyPr wrap="none" rtlCol="0">
              <a:spAutoFit/>
            </a:bodyPr>
            <a:lstStyle/>
            <a:p>
              <a:pPr defTabSz="914400"/>
              <a:r>
                <a:rPr lang="es-MX" sz="1400" dirty="0">
                  <a:solidFill>
                    <a:srgbClr val="002060"/>
                  </a:solidFill>
                  <a:latin typeface="Avenir Next" panose="020B0503020202020204" pitchFamily="34" charset="0"/>
                </a:rPr>
                <a:t>Asesoría Jurídica Relativa a Seguros</a:t>
              </a:r>
              <a:endParaRPr lang="es-CL" sz="1400" dirty="0">
                <a:solidFill>
                  <a:srgbClr val="002060"/>
                </a:solidFill>
                <a:latin typeface="Avenir Next" panose="020B0503020202020204" pitchFamily="34" charset="0"/>
              </a:endParaRPr>
            </a:p>
          </p:txBody>
        </p:sp>
      </p:grpSp>
      <p:grpSp>
        <p:nvGrpSpPr>
          <p:cNvPr id="27" name="Group 26">
            <a:extLst>
              <a:ext uri="{FF2B5EF4-FFF2-40B4-BE49-F238E27FC236}">
                <a16:creationId xmlns:a16="http://schemas.microsoft.com/office/drawing/2014/main" id="{2658E7F7-6255-3CE5-1A00-8A8A79B5D659}"/>
              </a:ext>
            </a:extLst>
          </p:cNvPr>
          <p:cNvGrpSpPr/>
          <p:nvPr/>
        </p:nvGrpSpPr>
        <p:grpSpPr>
          <a:xfrm>
            <a:off x="6312024" y="4844908"/>
            <a:ext cx="4054740" cy="738664"/>
            <a:chOff x="6443908" y="4424607"/>
            <a:chExt cx="4054740" cy="738664"/>
          </a:xfrm>
        </p:grpSpPr>
        <p:sp>
          <p:nvSpPr>
            <p:cNvPr id="19" name="object 14">
              <a:extLst>
                <a:ext uri="{FF2B5EF4-FFF2-40B4-BE49-F238E27FC236}">
                  <a16:creationId xmlns:a16="http://schemas.microsoft.com/office/drawing/2014/main" id="{638A69B1-B8C2-E5F7-2FF5-4F3193C1D2AA}"/>
                </a:ext>
              </a:extLst>
            </p:cNvPr>
            <p:cNvSpPr/>
            <p:nvPr/>
          </p:nvSpPr>
          <p:spPr>
            <a:xfrm>
              <a:off x="6443908" y="4521867"/>
              <a:ext cx="534795" cy="632748"/>
            </a:xfrm>
            <a:prstGeom prst="rect">
              <a:avLst/>
            </a:prstGeom>
            <a:blipFill>
              <a:blip r:embed="rId9" cstate="print"/>
              <a:stretch>
                <a:fillRect/>
              </a:stretch>
            </a:blipFill>
          </p:spPr>
          <p:txBody>
            <a:bodyPr wrap="square" lIns="0" tIns="0" rIns="0" bIns="0" rtlCol="0"/>
            <a:lstStyle/>
            <a:p>
              <a:pPr defTabSz="914400"/>
              <a:endParaRPr sz="957" dirty="0">
                <a:solidFill>
                  <a:srgbClr val="102034"/>
                </a:solidFill>
              </a:endParaRPr>
            </a:p>
          </p:txBody>
        </p:sp>
        <p:sp>
          <p:nvSpPr>
            <p:cNvPr id="20" name="CuadroTexto 19">
              <a:extLst>
                <a:ext uri="{FF2B5EF4-FFF2-40B4-BE49-F238E27FC236}">
                  <a16:creationId xmlns:a16="http://schemas.microsoft.com/office/drawing/2014/main" id="{A8F4AD18-A099-E46D-D3B9-F7677E4EFDE0}"/>
                </a:ext>
              </a:extLst>
            </p:cNvPr>
            <p:cNvSpPr txBox="1"/>
            <p:nvPr/>
          </p:nvSpPr>
          <p:spPr>
            <a:xfrm>
              <a:off x="7132656" y="4424607"/>
              <a:ext cx="3365992" cy="738664"/>
            </a:xfrm>
            <a:prstGeom prst="rect">
              <a:avLst/>
            </a:prstGeom>
            <a:noFill/>
          </p:spPr>
          <p:txBody>
            <a:bodyPr wrap="square" rtlCol="0">
              <a:spAutoFit/>
            </a:bodyPr>
            <a:lstStyle/>
            <a:p>
              <a:pPr defTabSz="914400"/>
              <a:r>
                <a:rPr lang="es-MX" sz="1400" dirty="0">
                  <a:solidFill>
                    <a:srgbClr val="002060"/>
                  </a:solidFill>
                  <a:latin typeface="Avenir Next" panose="020B0503020202020204" pitchFamily="34" charset="0"/>
                </a:rPr>
                <a:t>Diseño de Programas de Seguros y Reaseguro</a:t>
              </a:r>
              <a:r>
                <a:rPr lang="es-CL" sz="1400" dirty="0">
                  <a:solidFill>
                    <a:srgbClr val="002060"/>
                  </a:solidFill>
                  <a:latin typeface="Avenir Next" panose="020B0503020202020204" pitchFamily="34" charset="0"/>
                </a:rPr>
                <a:t> de especialidad o exclusivos para clientes</a:t>
              </a:r>
              <a:endParaRPr lang="es-MX" sz="1400" dirty="0">
                <a:solidFill>
                  <a:srgbClr val="002060"/>
                </a:solidFill>
                <a:latin typeface="Avenir Next" panose="020B0503020202020204" pitchFamily="34" charset="0"/>
              </a:endParaRPr>
            </a:p>
          </p:txBody>
        </p:sp>
      </p:grpSp>
      <p:grpSp>
        <p:nvGrpSpPr>
          <p:cNvPr id="34" name="Group 33">
            <a:extLst>
              <a:ext uri="{FF2B5EF4-FFF2-40B4-BE49-F238E27FC236}">
                <a16:creationId xmlns:a16="http://schemas.microsoft.com/office/drawing/2014/main" id="{25BD73D4-63CB-911A-C184-49CC6615B1B4}"/>
              </a:ext>
            </a:extLst>
          </p:cNvPr>
          <p:cNvGrpSpPr/>
          <p:nvPr/>
        </p:nvGrpSpPr>
        <p:grpSpPr>
          <a:xfrm>
            <a:off x="6240016" y="5770381"/>
            <a:ext cx="4530788" cy="738664"/>
            <a:chOff x="6371900" y="5445701"/>
            <a:chExt cx="4530788" cy="738664"/>
          </a:xfrm>
        </p:grpSpPr>
        <p:sp>
          <p:nvSpPr>
            <p:cNvPr id="25" name="CuadroTexto 24">
              <a:extLst>
                <a:ext uri="{FF2B5EF4-FFF2-40B4-BE49-F238E27FC236}">
                  <a16:creationId xmlns:a16="http://schemas.microsoft.com/office/drawing/2014/main" id="{CAF51ECC-B559-8FEE-4459-A6FFBA65DA99}"/>
                </a:ext>
              </a:extLst>
            </p:cNvPr>
            <p:cNvSpPr txBox="1"/>
            <p:nvPr/>
          </p:nvSpPr>
          <p:spPr>
            <a:xfrm>
              <a:off x="7132656" y="5445701"/>
              <a:ext cx="3770032" cy="738664"/>
            </a:xfrm>
            <a:prstGeom prst="rect">
              <a:avLst/>
            </a:prstGeom>
            <a:noFill/>
          </p:spPr>
          <p:txBody>
            <a:bodyPr wrap="square" rtlCol="0">
              <a:spAutoFit/>
            </a:bodyPr>
            <a:lstStyle/>
            <a:p>
              <a:pPr defTabSz="914400"/>
              <a:r>
                <a:rPr lang="es-MX" sz="1400" dirty="0">
                  <a:solidFill>
                    <a:srgbClr val="002060"/>
                  </a:solidFill>
                  <a:latin typeface="Avenir Next" panose="020B0503020202020204" pitchFamily="34" charset="0"/>
                </a:rPr>
                <a:t>Tecnología al Servicio del Cliente:</a:t>
              </a:r>
            </a:p>
            <a:p>
              <a:pPr defTabSz="914400"/>
              <a:r>
                <a:rPr lang="es-MX" sz="1400" dirty="0">
                  <a:solidFill>
                    <a:srgbClr val="002060"/>
                  </a:solidFill>
                  <a:latin typeface="Avenir Next" panose="020B0503020202020204" pitchFamily="34" charset="0"/>
                </a:rPr>
                <a:t>Información, consultas en línea, servicios digitales</a:t>
              </a:r>
            </a:p>
          </p:txBody>
        </p:sp>
        <p:pic>
          <p:nvPicPr>
            <p:cNvPr id="26" name="Picture 48">
              <a:extLst>
                <a:ext uri="{FF2B5EF4-FFF2-40B4-BE49-F238E27FC236}">
                  <a16:creationId xmlns:a16="http://schemas.microsoft.com/office/drawing/2014/main" id="{A892EF80-C9BA-B145-F46D-3893C83E0D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71900" y="5452368"/>
              <a:ext cx="649058" cy="588665"/>
            </a:xfrm>
            <a:prstGeom prst="rect">
              <a:avLst/>
            </a:prstGeom>
          </p:spPr>
        </p:pic>
      </p:grpSp>
      <p:sp>
        <p:nvSpPr>
          <p:cNvPr id="3" name="Rectangle 2">
            <a:extLst>
              <a:ext uri="{FF2B5EF4-FFF2-40B4-BE49-F238E27FC236}">
                <a16:creationId xmlns:a16="http://schemas.microsoft.com/office/drawing/2014/main" id="{16D2E67C-EDF7-3FEE-CE2A-0461C213F70A}"/>
              </a:ext>
            </a:extLst>
          </p:cNvPr>
          <p:cNvSpPr/>
          <p:nvPr/>
        </p:nvSpPr>
        <p:spPr>
          <a:xfrm rot="5400000">
            <a:off x="1662680" y="-1723096"/>
            <a:ext cx="140229" cy="3541840"/>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Rectangle 20">
            <a:extLst>
              <a:ext uri="{FF2B5EF4-FFF2-40B4-BE49-F238E27FC236}">
                <a16:creationId xmlns:a16="http://schemas.microsoft.com/office/drawing/2014/main" id="{9FDEADCD-EA9B-99C2-FE68-B5B5E1EE96E9}"/>
              </a:ext>
            </a:extLst>
          </p:cNvPr>
          <p:cNvSpPr/>
          <p:nvPr/>
        </p:nvSpPr>
        <p:spPr>
          <a:xfrm rot="5400000">
            <a:off x="4585728" y="-1104304"/>
            <a:ext cx="140228" cy="2304254"/>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object 17">
            <a:extLst>
              <a:ext uri="{FF2B5EF4-FFF2-40B4-BE49-F238E27FC236}">
                <a16:creationId xmlns:a16="http://schemas.microsoft.com/office/drawing/2014/main" id="{984B5658-C313-CBCE-7879-BE662D5AB9E6}"/>
              </a:ext>
            </a:extLst>
          </p:cNvPr>
          <p:cNvSpPr txBox="1"/>
          <p:nvPr/>
        </p:nvSpPr>
        <p:spPr>
          <a:xfrm>
            <a:off x="6240016" y="548680"/>
            <a:ext cx="4125953" cy="1120820"/>
          </a:xfrm>
          <a:prstGeom prst="rect">
            <a:avLst/>
          </a:prstGeom>
        </p:spPr>
        <p:txBody>
          <a:bodyPr vert="horz" wrap="square" lIns="0" tIns="12700" rIns="0" bIns="0" rtlCol="0">
            <a:spAutoFit/>
          </a:bodyPr>
          <a:lstStyle/>
          <a:p>
            <a:pPr marL="12700" defTabSz="914400">
              <a:spcBef>
                <a:spcPts val="100"/>
              </a:spcBef>
              <a:tabLst>
                <a:tab pos="1144588" algn="l"/>
              </a:tabLst>
            </a:pPr>
            <a:r>
              <a:rPr lang="es-MX" sz="3600" b="1" spc="-5" dirty="0">
                <a:solidFill>
                  <a:schemeClr val="bg1"/>
                </a:solidFill>
                <a:latin typeface="Lato Black" panose="020F0502020204030203" pitchFamily="34" charset="0"/>
                <a:ea typeface="Lato Black" panose="020F0502020204030203" pitchFamily="34" charset="0"/>
                <a:cs typeface="Lato Black" panose="020F0502020204030203" pitchFamily="34" charset="0"/>
              </a:rPr>
              <a:t>SERVICIOS ESPECIALIZADOS</a:t>
            </a:r>
          </a:p>
        </p:txBody>
      </p:sp>
      <p:pic>
        <p:nvPicPr>
          <p:cNvPr id="33" name="Picture 32">
            <a:extLst>
              <a:ext uri="{FF2B5EF4-FFF2-40B4-BE49-F238E27FC236}">
                <a16:creationId xmlns:a16="http://schemas.microsoft.com/office/drawing/2014/main" id="{8161A3B2-2115-4669-E674-0842847A350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941624" y="6225401"/>
            <a:ext cx="921188" cy="239659"/>
          </a:xfrm>
          <a:prstGeom prst="rect">
            <a:avLst/>
          </a:prstGeom>
          <a:effectLst/>
        </p:spPr>
      </p:pic>
      <p:pic>
        <p:nvPicPr>
          <p:cNvPr id="15" name="Graphic 14" descr="Network outline">
            <a:extLst>
              <a:ext uri="{FF2B5EF4-FFF2-40B4-BE49-F238E27FC236}">
                <a16:creationId xmlns:a16="http://schemas.microsoft.com/office/drawing/2014/main" id="{DF832FE3-9F99-4725-1E78-7B0BE42B918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39371" y="342267"/>
            <a:ext cx="3170954" cy="3170954"/>
          </a:xfrm>
          <a:prstGeom prst="rect">
            <a:avLst/>
          </a:prstGeom>
        </p:spPr>
      </p:pic>
      <p:cxnSp>
        <p:nvCxnSpPr>
          <p:cNvPr id="2" name="Straight Connector 1">
            <a:extLst>
              <a:ext uri="{FF2B5EF4-FFF2-40B4-BE49-F238E27FC236}">
                <a16:creationId xmlns:a16="http://schemas.microsoft.com/office/drawing/2014/main" id="{49EC9F1E-7DC0-CE8E-3F1F-2902B91913C7}"/>
              </a:ext>
            </a:extLst>
          </p:cNvPr>
          <p:cNvCxnSpPr>
            <a:cxnSpLocks/>
          </p:cNvCxnSpPr>
          <p:nvPr/>
        </p:nvCxnSpPr>
        <p:spPr>
          <a:xfrm>
            <a:off x="6023992" y="4113510"/>
            <a:ext cx="0" cy="2351550"/>
          </a:xfrm>
          <a:prstGeom prst="line">
            <a:avLst/>
          </a:prstGeom>
          <a:ln w="12700">
            <a:solidFill>
              <a:schemeClr val="bg1">
                <a:lumMod val="75000"/>
                <a:alpha val="39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69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E4A2AD0-EED6-49F0-F2E8-088239063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105" y="-33638"/>
            <a:ext cx="9216045" cy="6925275"/>
          </a:xfrm>
          <a:prstGeom prst="rect">
            <a:avLst/>
          </a:prstGeom>
        </p:spPr>
      </p:pic>
      <p:sp>
        <p:nvSpPr>
          <p:cNvPr id="12" name="Rectangle 5">
            <a:extLst>
              <a:ext uri="{FF2B5EF4-FFF2-40B4-BE49-F238E27FC236}">
                <a16:creationId xmlns:a16="http://schemas.microsoft.com/office/drawing/2014/main" id="{7951915B-E117-E2FB-3995-4BF17801D7B8}"/>
              </a:ext>
            </a:extLst>
          </p:cNvPr>
          <p:cNvSpPr/>
          <p:nvPr/>
        </p:nvSpPr>
        <p:spPr>
          <a:xfrm>
            <a:off x="-115225" y="33219"/>
            <a:ext cx="12268247" cy="6981807"/>
          </a:xfrm>
          <a:custGeom>
            <a:avLst/>
            <a:gdLst>
              <a:gd name="connsiteX0" fmla="*/ 0 w 6588224"/>
              <a:gd name="connsiteY0" fmla="*/ 0 h 6858000"/>
              <a:gd name="connsiteX1" fmla="*/ 6588224 w 6588224"/>
              <a:gd name="connsiteY1" fmla="*/ 0 h 6858000"/>
              <a:gd name="connsiteX2" fmla="*/ 6588224 w 6588224"/>
              <a:gd name="connsiteY2" fmla="*/ 6858000 h 6858000"/>
              <a:gd name="connsiteX3" fmla="*/ 0 w 6588224"/>
              <a:gd name="connsiteY3" fmla="*/ 6858000 h 6858000"/>
              <a:gd name="connsiteX4" fmla="*/ 0 w 6588224"/>
              <a:gd name="connsiteY4" fmla="*/ 0 h 6858000"/>
              <a:gd name="connsiteX0" fmla="*/ 0 w 6588224"/>
              <a:gd name="connsiteY0" fmla="*/ 0 h 6858000"/>
              <a:gd name="connsiteX1" fmla="*/ 6588224 w 6588224"/>
              <a:gd name="connsiteY1" fmla="*/ 0 h 6858000"/>
              <a:gd name="connsiteX2" fmla="*/ 3933924 w 6588224"/>
              <a:gd name="connsiteY2" fmla="*/ 6858000 h 6858000"/>
              <a:gd name="connsiteX3" fmla="*/ 0 w 6588224"/>
              <a:gd name="connsiteY3" fmla="*/ 6858000 h 6858000"/>
              <a:gd name="connsiteX4" fmla="*/ 0 w 6588224"/>
              <a:gd name="connsiteY4" fmla="*/ 0 h 6858000"/>
              <a:gd name="connsiteX0" fmla="*/ 0 w 7286724"/>
              <a:gd name="connsiteY0" fmla="*/ 0 h 6858000"/>
              <a:gd name="connsiteX1" fmla="*/ 7286724 w 7286724"/>
              <a:gd name="connsiteY1" fmla="*/ 12700 h 6858000"/>
              <a:gd name="connsiteX2" fmla="*/ 3933924 w 7286724"/>
              <a:gd name="connsiteY2" fmla="*/ 6858000 h 6858000"/>
              <a:gd name="connsiteX3" fmla="*/ 0 w 7286724"/>
              <a:gd name="connsiteY3" fmla="*/ 6858000 h 6858000"/>
              <a:gd name="connsiteX4" fmla="*/ 0 w 7286724"/>
              <a:gd name="connsiteY4" fmla="*/ 0 h 6858000"/>
              <a:gd name="connsiteX0" fmla="*/ 0 w 7197824"/>
              <a:gd name="connsiteY0" fmla="*/ 0 h 6858000"/>
              <a:gd name="connsiteX1" fmla="*/ 7197824 w 7197824"/>
              <a:gd name="connsiteY1" fmla="*/ 12700 h 6858000"/>
              <a:gd name="connsiteX2" fmla="*/ 3933924 w 7197824"/>
              <a:gd name="connsiteY2" fmla="*/ 6858000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632749 w 7197824"/>
              <a:gd name="connsiteY2" fmla="*/ 6806064 h 6858000"/>
              <a:gd name="connsiteX3" fmla="*/ 0 w 7197824"/>
              <a:gd name="connsiteY3" fmla="*/ 6858000 h 6858000"/>
              <a:gd name="connsiteX4" fmla="*/ 0 w 7197824"/>
              <a:gd name="connsiteY4" fmla="*/ 0 h 6858000"/>
              <a:gd name="connsiteX0" fmla="*/ 0 w 7197824"/>
              <a:gd name="connsiteY0" fmla="*/ 0 h 6858000"/>
              <a:gd name="connsiteX1" fmla="*/ 7197824 w 7197824"/>
              <a:gd name="connsiteY1" fmla="*/ 12700 h 6858000"/>
              <a:gd name="connsiteX2" fmla="*/ 4936013 w 7197824"/>
              <a:gd name="connsiteY2" fmla="*/ 6840688 h 6858000"/>
              <a:gd name="connsiteX3" fmla="*/ 0 w 7197824"/>
              <a:gd name="connsiteY3" fmla="*/ 6858000 h 6858000"/>
              <a:gd name="connsiteX4" fmla="*/ 0 w 719782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24" h="6858000">
                <a:moveTo>
                  <a:pt x="0" y="0"/>
                </a:moveTo>
                <a:lnTo>
                  <a:pt x="7197824" y="12700"/>
                </a:lnTo>
                <a:lnTo>
                  <a:pt x="4936013" y="6840688"/>
                </a:lnTo>
                <a:lnTo>
                  <a:pt x="0" y="6858000"/>
                </a:lnTo>
                <a:lnTo>
                  <a:pt x="0" y="0"/>
                </a:lnTo>
                <a:close/>
              </a:path>
            </a:pathLst>
          </a:custGeom>
          <a:gradFill>
            <a:gsLst>
              <a:gs pos="55000">
                <a:srgbClr val="002060">
                  <a:alpha val="30000"/>
                  <a:lumMod val="22000"/>
                </a:srgbClr>
              </a:gs>
              <a:gs pos="36000">
                <a:srgbClr val="00084B">
                  <a:lumMod val="39868"/>
                </a:srgbClr>
              </a:gs>
              <a:gs pos="57000">
                <a:srgbClr val="002060">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9" name="Rectangle 18">
            <a:extLst>
              <a:ext uri="{FF2B5EF4-FFF2-40B4-BE49-F238E27FC236}">
                <a16:creationId xmlns:a16="http://schemas.microsoft.com/office/drawing/2014/main" id="{1C798381-CEF1-63F7-B075-61A0F975227C}"/>
              </a:ext>
            </a:extLst>
          </p:cNvPr>
          <p:cNvSpPr/>
          <p:nvPr/>
        </p:nvSpPr>
        <p:spPr>
          <a:xfrm>
            <a:off x="0" y="2865771"/>
            <a:ext cx="12192000" cy="39922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angle 14">
            <a:extLst>
              <a:ext uri="{FF2B5EF4-FFF2-40B4-BE49-F238E27FC236}">
                <a16:creationId xmlns:a16="http://schemas.microsoft.com/office/drawing/2014/main" id="{153A0108-11BB-AED5-6066-0C3472D5AEC2}"/>
              </a:ext>
            </a:extLst>
          </p:cNvPr>
          <p:cNvSpPr/>
          <p:nvPr/>
        </p:nvSpPr>
        <p:spPr>
          <a:xfrm>
            <a:off x="-43151" y="1893281"/>
            <a:ext cx="12341223" cy="972491"/>
          </a:xfrm>
          <a:prstGeom prst="rect">
            <a:avLst/>
          </a:prstGeom>
          <a:solidFill>
            <a:srgbClr val="000000">
              <a:alpha val="601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Rectangle 16">
            <a:extLst>
              <a:ext uri="{FF2B5EF4-FFF2-40B4-BE49-F238E27FC236}">
                <a16:creationId xmlns:a16="http://schemas.microsoft.com/office/drawing/2014/main" id="{D005DA97-AC1B-341A-46E9-8B583CFC6031}"/>
              </a:ext>
            </a:extLst>
          </p:cNvPr>
          <p:cNvSpPr/>
          <p:nvPr/>
        </p:nvSpPr>
        <p:spPr>
          <a:xfrm rot="5400000">
            <a:off x="2880018" y="-2403347"/>
            <a:ext cx="1459299" cy="7219337"/>
          </a:xfrm>
          <a:prstGeom prst="rect">
            <a:avLst/>
          </a:prstGeom>
          <a:gradFill>
            <a:gsLst>
              <a:gs pos="49000">
                <a:srgbClr val="00084B">
                  <a:alpha val="59000"/>
                </a:srgbClr>
              </a:gs>
              <a:gs pos="84000">
                <a:srgbClr val="01010D">
                  <a:alpha val="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Google Shape;231;p6">
            <a:extLst>
              <a:ext uri="{FF2B5EF4-FFF2-40B4-BE49-F238E27FC236}">
                <a16:creationId xmlns:a16="http://schemas.microsoft.com/office/drawing/2014/main" id="{8F07FB93-F37E-8F8C-B269-EB3E34CBEBF1}"/>
              </a:ext>
            </a:extLst>
          </p:cNvPr>
          <p:cNvSpPr/>
          <p:nvPr/>
        </p:nvSpPr>
        <p:spPr>
          <a:xfrm>
            <a:off x="1737407" y="2089608"/>
            <a:ext cx="2827467" cy="646290"/>
          </a:xfrm>
          <a:prstGeom prst="rect">
            <a:avLst/>
          </a:prstGeom>
          <a:noFill/>
          <a:ln>
            <a:noFill/>
          </a:ln>
        </p:spPr>
        <p:txBody>
          <a:bodyPr spcFirstLastPara="1" wrap="square" lIns="91425" tIns="45700" rIns="91425" bIns="45700" anchor="t" anchorCtr="0">
            <a:spAutoFit/>
          </a:bodyPr>
          <a:lstStyle/>
          <a:p>
            <a:pPr defTabSz="914400">
              <a:buClr>
                <a:srgbClr val="FFFFFF"/>
              </a:buClr>
              <a:buSzPts val="11800"/>
            </a:pPr>
            <a:r>
              <a:rPr lang="es-CL" b="1" dirty="0">
                <a:solidFill>
                  <a:srgbClr val="00B050"/>
                </a:solidFill>
                <a:latin typeface="Lato Black" panose="020F0502020204030203" pitchFamily="34" charset="0"/>
                <a:ea typeface="Lato Black" panose="020F0502020204030203" pitchFamily="34" charset="0"/>
                <a:cs typeface="Lato Black" panose="020F0502020204030203" pitchFamily="34" charset="0"/>
                <a:sym typeface="Lato"/>
              </a:rPr>
              <a:t>Análisis y Administración de Riesgos </a:t>
            </a:r>
            <a:endParaRPr lang="es-CL" b="1" dirty="0">
              <a:solidFill>
                <a:srgbClr val="00B050"/>
              </a:solidFill>
              <a:latin typeface="Lato Black" panose="020F0502020204030203" pitchFamily="34" charset="0"/>
              <a:ea typeface="Lato Black" panose="020F0502020204030203" pitchFamily="34" charset="0"/>
              <a:cs typeface="Lato Black" panose="020F0502020204030203" pitchFamily="34" charset="0"/>
              <a:sym typeface="Arial"/>
            </a:endParaRPr>
          </a:p>
        </p:txBody>
      </p:sp>
      <p:sp>
        <p:nvSpPr>
          <p:cNvPr id="5" name="Google Shape;233;p6">
            <a:extLst>
              <a:ext uri="{FF2B5EF4-FFF2-40B4-BE49-F238E27FC236}">
                <a16:creationId xmlns:a16="http://schemas.microsoft.com/office/drawing/2014/main" id="{8E42B89B-7526-3005-210D-CDB8F44F8992}"/>
              </a:ext>
            </a:extLst>
          </p:cNvPr>
          <p:cNvSpPr/>
          <p:nvPr/>
        </p:nvSpPr>
        <p:spPr>
          <a:xfrm>
            <a:off x="1763430" y="3039871"/>
            <a:ext cx="2631143" cy="3323946"/>
          </a:xfrm>
          <a:prstGeom prst="rect">
            <a:avLst/>
          </a:prstGeom>
          <a:noFill/>
          <a:ln>
            <a:noFill/>
          </a:ln>
        </p:spPr>
        <p:txBody>
          <a:bodyPr spcFirstLastPara="1" wrap="square" lIns="91425" tIns="45700" rIns="91425" bIns="45700" anchor="t" anchorCtr="0">
            <a:spAutoFit/>
          </a:bodyPr>
          <a:lstStyle/>
          <a:p>
            <a:pPr algn="just" defTabSz="914400">
              <a:buClr>
                <a:srgbClr val="FFFFFF"/>
              </a:buClr>
              <a:buSzPts val="3600"/>
            </a:pPr>
            <a:r>
              <a:rPr lang="es-CL" sz="1400" dirty="0">
                <a:solidFill>
                  <a:srgbClr val="002060"/>
                </a:solidFill>
                <a:latin typeface="Avenir Next" panose="020B0503020202020204" pitchFamily="34" charset="0"/>
                <a:ea typeface="Arial"/>
                <a:cs typeface="Arial"/>
                <a:sym typeface="Arial"/>
              </a:rPr>
              <a:t>Contamos con una amplia gama de expertos por ramo/especialización del sector asegurador, mediante la aplicación de inspecciones en sitio, bajo los criterios internacionales de evaluación de riesgos, con lo que garantizamos el diseño del mejor programa de protección, con optimización de costos, calidad de coberturas y alternativas de aseguramiento y transferencia de riesgo. (PML CAT)</a:t>
            </a:r>
          </a:p>
        </p:txBody>
      </p:sp>
      <p:sp>
        <p:nvSpPr>
          <p:cNvPr id="6" name="Google Shape;246;p7">
            <a:extLst>
              <a:ext uri="{FF2B5EF4-FFF2-40B4-BE49-F238E27FC236}">
                <a16:creationId xmlns:a16="http://schemas.microsoft.com/office/drawing/2014/main" id="{702B3C31-BA90-84D0-508F-C0FF75DE66E4}"/>
              </a:ext>
            </a:extLst>
          </p:cNvPr>
          <p:cNvSpPr/>
          <p:nvPr/>
        </p:nvSpPr>
        <p:spPr>
          <a:xfrm>
            <a:off x="4793295" y="2127582"/>
            <a:ext cx="2451208" cy="535491"/>
          </a:xfrm>
          <a:prstGeom prst="rect">
            <a:avLst/>
          </a:prstGeom>
          <a:noFill/>
          <a:ln>
            <a:noFill/>
          </a:ln>
        </p:spPr>
        <p:txBody>
          <a:bodyPr spcFirstLastPara="1" wrap="square" lIns="91425" tIns="45700" rIns="91425" bIns="45700" anchor="t" anchorCtr="0">
            <a:spAutoFit/>
          </a:bodyPr>
          <a:lstStyle/>
          <a:p>
            <a:pPr defTabSz="914400">
              <a:lnSpc>
                <a:spcPct val="80000"/>
              </a:lnSpc>
              <a:buClr>
                <a:srgbClr val="FFFFFF"/>
              </a:buClr>
              <a:buSzPts val="11500"/>
            </a:pPr>
            <a:r>
              <a:rPr lang="es-CL" b="1" dirty="0">
                <a:solidFill>
                  <a:srgbClr val="00B050"/>
                </a:solidFill>
                <a:latin typeface="Lato Black"/>
                <a:ea typeface="Lato Black"/>
                <a:cs typeface="Lato Black"/>
                <a:sym typeface="Lato Black"/>
              </a:rPr>
              <a:t>Auditoría del </a:t>
            </a:r>
            <a:endParaRPr lang="es-CL" dirty="0">
              <a:solidFill>
                <a:srgbClr val="00B050"/>
              </a:solidFill>
              <a:latin typeface="Arial"/>
              <a:ea typeface="Arial"/>
              <a:cs typeface="Arial"/>
              <a:sym typeface="Arial"/>
            </a:endParaRPr>
          </a:p>
          <a:p>
            <a:pPr defTabSz="914400">
              <a:lnSpc>
                <a:spcPct val="80000"/>
              </a:lnSpc>
              <a:buClr>
                <a:srgbClr val="FFFFFF"/>
              </a:buClr>
              <a:buSzPts val="11500"/>
            </a:pPr>
            <a:r>
              <a:rPr lang="es-CL" b="1" dirty="0">
                <a:solidFill>
                  <a:srgbClr val="00B050"/>
                </a:solidFill>
                <a:latin typeface="Lato Black"/>
                <a:ea typeface="Lato Black"/>
                <a:cs typeface="Lato Black"/>
                <a:sym typeface="Lato Black"/>
              </a:rPr>
              <a:t>Programa de Seguros</a:t>
            </a:r>
            <a:endParaRPr lang="es-CL" dirty="0">
              <a:solidFill>
                <a:srgbClr val="00B050"/>
              </a:solidFill>
              <a:latin typeface="Arial"/>
              <a:ea typeface="Arial"/>
              <a:cs typeface="Arial"/>
              <a:sym typeface="Arial"/>
            </a:endParaRPr>
          </a:p>
        </p:txBody>
      </p:sp>
      <p:sp>
        <p:nvSpPr>
          <p:cNvPr id="7" name="Google Shape;247;p7">
            <a:extLst>
              <a:ext uri="{FF2B5EF4-FFF2-40B4-BE49-F238E27FC236}">
                <a16:creationId xmlns:a16="http://schemas.microsoft.com/office/drawing/2014/main" id="{55E84692-0E4C-17A9-1DA6-ECCA0847E56E}"/>
              </a:ext>
            </a:extLst>
          </p:cNvPr>
          <p:cNvSpPr/>
          <p:nvPr/>
        </p:nvSpPr>
        <p:spPr>
          <a:xfrm>
            <a:off x="4765694" y="3039871"/>
            <a:ext cx="2631143" cy="3108502"/>
          </a:xfrm>
          <a:prstGeom prst="rect">
            <a:avLst/>
          </a:prstGeom>
          <a:noFill/>
          <a:ln>
            <a:noFill/>
          </a:ln>
        </p:spPr>
        <p:txBody>
          <a:bodyPr spcFirstLastPara="1" wrap="square" lIns="91425" tIns="45700" rIns="91425" bIns="45700" anchor="t" anchorCtr="0">
            <a:spAutoFit/>
          </a:bodyPr>
          <a:lstStyle/>
          <a:p>
            <a:pPr algn="just" defTabSz="914400">
              <a:buClr>
                <a:srgbClr val="FFFFFF"/>
              </a:buClr>
              <a:buSzPts val="3600"/>
            </a:pPr>
            <a:r>
              <a:rPr lang="es-CL" sz="1400" dirty="0">
                <a:solidFill>
                  <a:srgbClr val="002060"/>
                </a:solidFill>
                <a:latin typeface="Avenir Next" panose="020B0503020202020204" pitchFamily="34" charset="0"/>
                <a:ea typeface="Arial"/>
                <a:cs typeface="Arial"/>
                <a:sym typeface="Arial"/>
              </a:rPr>
              <a:t>Este proceso de evaluación utiliza los puntos de importancia y requerimientos del programa actual de seguros para estar en posibilidad de incluir recomendaciones y estrategias que no se encuentran contempladas y que al final arrojan resultados positivos o negativos para la evaluación de coberturas, deducibles y pérdidas máximas probables.</a:t>
            </a:r>
          </a:p>
        </p:txBody>
      </p:sp>
      <p:sp>
        <p:nvSpPr>
          <p:cNvPr id="8" name="Google Shape;267;p8">
            <a:extLst>
              <a:ext uri="{FF2B5EF4-FFF2-40B4-BE49-F238E27FC236}">
                <a16:creationId xmlns:a16="http://schemas.microsoft.com/office/drawing/2014/main" id="{64A47D02-3F12-DF6B-F3F6-0EFB5112B88F}"/>
              </a:ext>
            </a:extLst>
          </p:cNvPr>
          <p:cNvSpPr/>
          <p:nvPr/>
        </p:nvSpPr>
        <p:spPr>
          <a:xfrm>
            <a:off x="7699718" y="3039871"/>
            <a:ext cx="2716762" cy="1815841"/>
          </a:xfrm>
          <a:prstGeom prst="rect">
            <a:avLst/>
          </a:prstGeom>
          <a:noFill/>
          <a:ln>
            <a:noFill/>
          </a:ln>
        </p:spPr>
        <p:txBody>
          <a:bodyPr spcFirstLastPara="1" wrap="square" lIns="91425" tIns="45700" rIns="91425" bIns="45700" anchor="t" anchorCtr="0">
            <a:spAutoFit/>
          </a:bodyPr>
          <a:lstStyle/>
          <a:p>
            <a:pPr algn="just" defTabSz="914400">
              <a:buClr>
                <a:srgbClr val="FFFFFF"/>
              </a:buClr>
              <a:buSzPts val="4400"/>
            </a:pPr>
            <a:r>
              <a:rPr lang="es-CL" sz="1400" dirty="0">
                <a:solidFill>
                  <a:srgbClr val="002060"/>
                </a:solidFill>
                <a:latin typeface="Avenir Next" panose="020B0503020202020204" pitchFamily="34" charset="0"/>
                <a:ea typeface="Arial"/>
                <a:cs typeface="Arial"/>
                <a:sym typeface="Arial"/>
              </a:rPr>
              <a:t>Utilizamos estadísticas generales del mercado y la experiencia propia de su programa de seguros, para el diseño de una estrategia de prevención de riesgos, la cual minimiza la posibilidad de un evento no previsto</a:t>
            </a:r>
          </a:p>
        </p:txBody>
      </p:sp>
      <p:sp>
        <p:nvSpPr>
          <p:cNvPr id="9" name="Google Shape;268;p8">
            <a:extLst>
              <a:ext uri="{FF2B5EF4-FFF2-40B4-BE49-F238E27FC236}">
                <a16:creationId xmlns:a16="http://schemas.microsoft.com/office/drawing/2014/main" id="{3BB30C4B-6494-C089-0A5E-77E002DC43E2}"/>
              </a:ext>
            </a:extLst>
          </p:cNvPr>
          <p:cNvSpPr/>
          <p:nvPr/>
        </p:nvSpPr>
        <p:spPr>
          <a:xfrm>
            <a:off x="7699718" y="2127582"/>
            <a:ext cx="2716763" cy="535491"/>
          </a:xfrm>
          <a:prstGeom prst="rect">
            <a:avLst/>
          </a:prstGeom>
          <a:noFill/>
          <a:ln>
            <a:noFill/>
          </a:ln>
        </p:spPr>
        <p:txBody>
          <a:bodyPr spcFirstLastPara="1" wrap="square" lIns="91425" tIns="45700" rIns="91425" bIns="45700" anchor="t" anchorCtr="0">
            <a:spAutoFit/>
          </a:bodyPr>
          <a:lstStyle/>
          <a:p>
            <a:pPr defTabSz="914400">
              <a:lnSpc>
                <a:spcPct val="80000"/>
              </a:lnSpc>
              <a:buClr>
                <a:srgbClr val="FFFFFF"/>
              </a:buClr>
              <a:buSzPts val="11000"/>
            </a:pPr>
            <a:r>
              <a:rPr lang="es-CL" b="1" dirty="0">
                <a:solidFill>
                  <a:srgbClr val="00B050"/>
                </a:solidFill>
                <a:latin typeface="Lato Black"/>
                <a:ea typeface="Lato Black"/>
                <a:cs typeface="Lato Black"/>
                <a:sym typeface="Lato Black"/>
              </a:rPr>
              <a:t>Estadística y Análisis de Siniestralidad</a:t>
            </a:r>
          </a:p>
        </p:txBody>
      </p:sp>
      <p:sp>
        <p:nvSpPr>
          <p:cNvPr id="10" name="Título 9">
            <a:extLst>
              <a:ext uri="{FF2B5EF4-FFF2-40B4-BE49-F238E27FC236}">
                <a16:creationId xmlns:a16="http://schemas.microsoft.com/office/drawing/2014/main" id="{FEC39D83-3818-F507-4C59-96AEAC96BCE3}"/>
              </a:ext>
            </a:extLst>
          </p:cNvPr>
          <p:cNvSpPr>
            <a:spLocks noGrp="1"/>
          </p:cNvSpPr>
          <p:nvPr>
            <p:ph type="title"/>
          </p:nvPr>
        </p:nvSpPr>
        <p:spPr>
          <a:xfrm>
            <a:off x="1540079" y="574950"/>
            <a:ext cx="7886700" cy="1325563"/>
          </a:xfrm>
        </p:spPr>
        <p:txBody>
          <a:bodyPr/>
          <a:lstStyle/>
          <a:p>
            <a:pPr>
              <a:tabLst>
                <a:tab pos="1628775" algn="l"/>
              </a:tabLst>
            </a:pPr>
            <a:r>
              <a:rPr lang="es-MX"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PROGRAMAS DE </a:t>
            </a:r>
            <a:br>
              <a:rPr lang="es-MX" b="1" dirty="0">
                <a:solidFill>
                  <a:schemeClr val="bg1"/>
                </a:solidFill>
                <a:latin typeface="Lato Black" panose="020F0502020204030203" pitchFamily="34" charset="0"/>
                <a:ea typeface="Lato Black" panose="020F0502020204030203" pitchFamily="34" charset="0"/>
                <a:cs typeface="Lato Black" panose="020F0502020204030203" pitchFamily="34" charset="0"/>
              </a:rPr>
            </a:br>
            <a:r>
              <a:rPr lang="es-MX"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SEGUROS A LA MEDIDA</a:t>
            </a:r>
            <a:endParaRPr lang="es-CL" b="1"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3" name="Rectangle 2">
            <a:extLst>
              <a:ext uri="{FF2B5EF4-FFF2-40B4-BE49-F238E27FC236}">
                <a16:creationId xmlns:a16="http://schemas.microsoft.com/office/drawing/2014/main" id="{BB0D226E-E818-E56C-CA3F-204875146499}"/>
              </a:ext>
            </a:extLst>
          </p:cNvPr>
          <p:cNvSpPr/>
          <p:nvPr/>
        </p:nvSpPr>
        <p:spPr>
          <a:xfrm rot="5400000">
            <a:off x="1552346" y="-1812620"/>
            <a:ext cx="138748" cy="3763991"/>
          </a:xfrm>
          <a:prstGeom prst="rect">
            <a:avLst/>
          </a:prstGeom>
          <a:solidFill>
            <a:srgbClr val="1AA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ectangle 10">
            <a:extLst>
              <a:ext uri="{FF2B5EF4-FFF2-40B4-BE49-F238E27FC236}">
                <a16:creationId xmlns:a16="http://schemas.microsoft.com/office/drawing/2014/main" id="{80BEBC0F-C022-F7EC-6131-F3B81BF0FF1A}"/>
              </a:ext>
            </a:extLst>
          </p:cNvPr>
          <p:cNvSpPr/>
          <p:nvPr/>
        </p:nvSpPr>
        <p:spPr>
          <a:xfrm rot="5400000">
            <a:off x="4423459" y="-921220"/>
            <a:ext cx="140227" cy="1979712"/>
          </a:xfrm>
          <a:prstGeom prst="rect">
            <a:avLst/>
          </a:prstGeom>
          <a:solidFill>
            <a:srgbClr val="000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24" name="Straight Connector 23">
            <a:extLst>
              <a:ext uri="{FF2B5EF4-FFF2-40B4-BE49-F238E27FC236}">
                <a16:creationId xmlns:a16="http://schemas.microsoft.com/office/drawing/2014/main" id="{F9960FC9-C510-54E6-81FC-9033668903A7}"/>
              </a:ext>
            </a:extLst>
          </p:cNvPr>
          <p:cNvCxnSpPr>
            <a:cxnSpLocks/>
          </p:cNvCxnSpPr>
          <p:nvPr/>
        </p:nvCxnSpPr>
        <p:spPr>
          <a:xfrm>
            <a:off x="4583832" y="3057383"/>
            <a:ext cx="0" cy="3372071"/>
          </a:xfrm>
          <a:prstGeom prst="line">
            <a:avLst/>
          </a:prstGeom>
          <a:ln w="12700">
            <a:solidFill>
              <a:schemeClr val="bg1">
                <a:lumMod val="75000"/>
                <a:alpha val="77162"/>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81B32F0-C9C7-7417-8DB8-27951BDBAE49}"/>
              </a:ext>
            </a:extLst>
          </p:cNvPr>
          <p:cNvCxnSpPr>
            <a:cxnSpLocks/>
          </p:cNvCxnSpPr>
          <p:nvPr/>
        </p:nvCxnSpPr>
        <p:spPr>
          <a:xfrm>
            <a:off x="7536160" y="3052447"/>
            <a:ext cx="0" cy="3389583"/>
          </a:xfrm>
          <a:prstGeom prst="line">
            <a:avLst/>
          </a:prstGeom>
          <a:ln w="12700">
            <a:solidFill>
              <a:schemeClr val="bg1">
                <a:lumMod val="75000"/>
                <a:alpha val="77162"/>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520CF18-FF61-006D-40D7-473EB5B89AC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946794" y="6374789"/>
            <a:ext cx="707691" cy="184115"/>
          </a:xfrm>
          <a:prstGeom prst="rect">
            <a:avLst/>
          </a:prstGeom>
          <a:effectLst/>
        </p:spPr>
      </p:pic>
    </p:spTree>
    <p:extLst>
      <p:ext uri="{BB962C8B-B14F-4D97-AF65-F5344CB8AC3E}">
        <p14:creationId xmlns:p14="http://schemas.microsoft.com/office/powerpoint/2010/main" val="142295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4.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5.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6.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9.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4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7796</TotalTime>
  <Words>1630</Words>
  <Application>Microsoft Macintosh PowerPoint</Application>
  <PresentationFormat>Widescreen</PresentationFormat>
  <Paragraphs>309</Paragraphs>
  <Slides>26</Slides>
  <Notes>16</Notes>
  <HiddenSlides>0</HiddenSlides>
  <MMClips>0</MMClips>
  <ScaleCrop>false</ScaleCrop>
  <HeadingPairs>
    <vt:vector size="6" baseType="variant">
      <vt:variant>
        <vt:lpstr>Fonts Used</vt:lpstr>
      </vt:variant>
      <vt:variant>
        <vt:i4>14</vt:i4>
      </vt:variant>
      <vt:variant>
        <vt:lpstr>Theme</vt:lpstr>
      </vt:variant>
      <vt:variant>
        <vt:i4>19</vt:i4>
      </vt:variant>
      <vt:variant>
        <vt:lpstr>Slide Titles</vt:lpstr>
      </vt:variant>
      <vt:variant>
        <vt:i4>26</vt:i4>
      </vt:variant>
    </vt:vector>
  </HeadingPairs>
  <TitlesOfParts>
    <vt:vector size="59" baseType="lpstr">
      <vt:lpstr>Arial</vt:lpstr>
      <vt:lpstr>Avenir Next</vt:lpstr>
      <vt:lpstr>Avenir Next Medium</vt:lpstr>
      <vt:lpstr>Calibri</vt:lpstr>
      <vt:lpstr>Calibri Light</vt:lpstr>
      <vt:lpstr>DIN Alternate</vt:lpstr>
      <vt:lpstr>DINPro-Black</vt:lpstr>
      <vt:lpstr>DINPro-Medium</vt:lpstr>
      <vt:lpstr>Helvetica Neue</vt:lpstr>
      <vt:lpstr>Lato</vt:lpstr>
      <vt:lpstr>Lato Black</vt:lpstr>
      <vt:lpstr>Lato Heavy</vt:lpstr>
      <vt:lpstr>Tisa Offc Serif Pro</vt:lpstr>
      <vt:lpstr>Verdana</vt:lpstr>
      <vt:lpstr>White</vt:lpstr>
      <vt:lpstr>4_White</vt:lpstr>
      <vt:lpstr>6_White</vt:lpstr>
      <vt:lpstr>9_White</vt:lpstr>
      <vt:lpstr>10_White</vt:lpstr>
      <vt:lpstr>12_White</vt:lpstr>
      <vt:lpstr>Tema de Office</vt:lpstr>
      <vt:lpstr>Office Theme</vt:lpstr>
      <vt:lpstr>3_Office Theme</vt:lpstr>
      <vt:lpstr>1_Office Theme</vt:lpstr>
      <vt:lpstr>2_Office Theme</vt:lpstr>
      <vt:lpstr>5_Office Theme</vt:lpstr>
      <vt:lpstr>6_Office Theme</vt:lpstr>
      <vt:lpstr>8_Office Theme</vt:lpstr>
      <vt:lpstr>10_Office Theme</vt:lpstr>
      <vt:lpstr>11_Office Theme</vt:lpstr>
      <vt:lpstr>7_Office Theme</vt:lpstr>
      <vt:lpstr>4_Office Theme</vt:lpstr>
      <vt:lpstr>9_Office Theme</vt:lpstr>
      <vt:lpstr>PowerPoint Presentation</vt:lpstr>
      <vt:lpstr>PowerPoint Presentation</vt:lpstr>
      <vt:lpstr>THB LATAM</vt:lpstr>
      <vt:lpstr>VISIÓN</vt:lpstr>
      <vt:lpstr>PowerPoint Presentation</vt:lpstr>
      <vt:lpstr>PowerPoint Presentation</vt:lpstr>
      <vt:lpstr>PowerPoint Presentation</vt:lpstr>
      <vt:lpstr>PowerPoint Presentation</vt:lpstr>
      <vt:lpstr>PROGRAMAS DE  SEGUROS A LA MEDIDA</vt:lpstr>
      <vt:lpstr>ASESORÍA</vt:lpstr>
      <vt:lpstr>LINEAS ESPECIALIZADAS DE NEGOCIO</vt:lpstr>
      <vt:lpstr>Empresas y Corporate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Oscar Aquino</dc:creator>
  <cp:keywords/>
  <dc:description/>
  <cp:lastModifiedBy>saguilar0131@gmail.com</cp:lastModifiedBy>
  <cp:revision>158</cp:revision>
  <dcterms:created xsi:type="dcterms:W3CDTF">2022-08-24T17:37:45Z</dcterms:created>
  <dcterms:modified xsi:type="dcterms:W3CDTF">2023-02-16T16:49:56Z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9220539</vt:lpwstr>
  </property>
  <property fmtid="{D5CDD505-2E9C-101B-9397-08002B2CF9AE}" pid="3" name="NXPowerLiteSettings">
    <vt:lpwstr>F700052003A000</vt:lpwstr>
  </property>
  <property fmtid="{D5CDD505-2E9C-101B-9397-08002B2CF9AE}" pid="4" name="NXPowerLiteVersion">
    <vt:lpwstr>D9.1.0</vt:lpwstr>
  </property>
</Properties>
</file>